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media/image6.jpeg" ContentType="image/jpeg"/>
  <Override PartName="/ppt/notesSlides/notesSlide9.xml" ContentType="application/vnd.openxmlformats-officedocument.presentationml.notesSlide+xml"/>
  <Override PartName="/ppt/media/image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lvl1pPr algn="ctr" defTabSz="584200">
      <a:defRPr sz="3600">
        <a:solidFill>
          <a:srgbClr val="006288"/>
        </a:solidFill>
        <a:latin typeface="+mj-lt"/>
        <a:ea typeface="+mj-ea"/>
        <a:cs typeface="+mj-cs"/>
        <a:sym typeface="Georgia"/>
      </a:defRPr>
    </a:lvl1pPr>
    <a:lvl2pPr indent="228600" algn="ctr" defTabSz="584200">
      <a:defRPr sz="3600">
        <a:solidFill>
          <a:srgbClr val="006288"/>
        </a:solidFill>
        <a:latin typeface="+mj-lt"/>
        <a:ea typeface="+mj-ea"/>
        <a:cs typeface="+mj-cs"/>
        <a:sym typeface="Georgia"/>
      </a:defRPr>
    </a:lvl2pPr>
    <a:lvl3pPr indent="457200" algn="ctr" defTabSz="584200">
      <a:defRPr sz="3600">
        <a:solidFill>
          <a:srgbClr val="006288"/>
        </a:solidFill>
        <a:latin typeface="+mj-lt"/>
        <a:ea typeface="+mj-ea"/>
        <a:cs typeface="+mj-cs"/>
        <a:sym typeface="Georgia"/>
      </a:defRPr>
    </a:lvl3pPr>
    <a:lvl4pPr indent="685800" algn="ctr" defTabSz="584200">
      <a:defRPr sz="3600">
        <a:solidFill>
          <a:srgbClr val="006288"/>
        </a:solidFill>
        <a:latin typeface="+mj-lt"/>
        <a:ea typeface="+mj-ea"/>
        <a:cs typeface="+mj-cs"/>
        <a:sym typeface="Georgia"/>
      </a:defRPr>
    </a:lvl4pPr>
    <a:lvl5pPr indent="914400" algn="ctr" defTabSz="584200">
      <a:defRPr sz="3600">
        <a:solidFill>
          <a:srgbClr val="006288"/>
        </a:solidFill>
        <a:latin typeface="+mj-lt"/>
        <a:ea typeface="+mj-ea"/>
        <a:cs typeface="+mj-cs"/>
        <a:sym typeface="Georgia"/>
      </a:defRPr>
    </a:lvl5pPr>
    <a:lvl6pPr indent="1143000" algn="ctr" defTabSz="584200">
      <a:defRPr sz="3600">
        <a:solidFill>
          <a:srgbClr val="006288"/>
        </a:solidFill>
        <a:latin typeface="+mj-lt"/>
        <a:ea typeface="+mj-ea"/>
        <a:cs typeface="+mj-cs"/>
        <a:sym typeface="Georgia"/>
      </a:defRPr>
    </a:lvl6pPr>
    <a:lvl7pPr indent="1371600" algn="ctr" defTabSz="584200">
      <a:defRPr sz="3600">
        <a:solidFill>
          <a:srgbClr val="006288"/>
        </a:solidFill>
        <a:latin typeface="+mj-lt"/>
        <a:ea typeface="+mj-ea"/>
        <a:cs typeface="+mj-cs"/>
        <a:sym typeface="Georgia"/>
      </a:defRPr>
    </a:lvl7pPr>
    <a:lvl8pPr indent="1600200" algn="ctr" defTabSz="584200">
      <a:defRPr sz="3600">
        <a:solidFill>
          <a:srgbClr val="006288"/>
        </a:solidFill>
        <a:latin typeface="+mj-lt"/>
        <a:ea typeface="+mj-ea"/>
        <a:cs typeface="+mj-cs"/>
        <a:sym typeface="Georgia"/>
      </a:defRPr>
    </a:lvl8pPr>
    <a:lvl9pPr indent="1828800" algn="ctr" defTabSz="584200">
      <a:defRPr sz="3600">
        <a:solidFill>
          <a:srgbClr val="006288"/>
        </a:solidFill>
        <a:latin typeface="+mj-lt"/>
        <a:ea typeface="+mj-ea"/>
        <a:cs typeface="+mj-cs"/>
        <a:sym typeface="Georgi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6288"/>
        </a:fontRef>
        <a:srgbClr val="006288"/>
      </a:tcTxStyle>
      <a:tcStyle>
        <a:tcBdr>
          <a:left>
            <a:ln w="12700" cap="flat">
              <a:solidFill>
                <a:srgbClr val="94DBE2"/>
              </a:solidFill>
              <a:prstDash val="solid"/>
              <a:miter lim="400000"/>
            </a:ln>
          </a:left>
          <a:right>
            <a:ln w="12700" cap="flat">
              <a:solidFill>
                <a:srgbClr val="94DBE2"/>
              </a:solidFill>
              <a:prstDash val="solid"/>
              <a:miter lim="400000"/>
            </a:ln>
          </a:right>
          <a:top>
            <a:ln w="12700" cap="flat">
              <a:solidFill>
                <a:srgbClr val="94DBE2"/>
              </a:solidFill>
              <a:prstDash val="solid"/>
              <a:miter lim="400000"/>
            </a:ln>
          </a:top>
          <a:bottom>
            <a:ln w="12700" cap="flat">
              <a:solidFill>
                <a:srgbClr val="94DBE2"/>
              </a:solidFill>
              <a:prstDash val="solid"/>
              <a:miter lim="400000"/>
            </a:ln>
          </a:bottom>
          <a:insideH>
            <a:ln w="12700" cap="flat">
              <a:solidFill>
                <a:srgbClr val="94DBE2"/>
              </a:solidFill>
              <a:prstDash val="solid"/>
              <a:miter lim="400000"/>
            </a:ln>
          </a:insideH>
          <a:insideV>
            <a:ln w="12700" cap="flat">
              <a:solidFill>
                <a:srgbClr val="94DBE2"/>
              </a:solidFill>
              <a:prstDash val="solid"/>
              <a:miter lim="400000"/>
            </a:ln>
          </a:insideV>
        </a:tcBdr>
        <a:fill>
          <a:solidFill>
            <a:srgbClr val="FFFFFF">
              <a:alpha val="80000"/>
            </a:srgbClr>
          </a:solidFill>
        </a:fill>
      </a:tcStyle>
    </a:wholeTbl>
    <a:band2H>
      <a:tcTxStyle b="def" i="def"/>
      <a:tcStyle>
        <a:tcBdr/>
        <a:fill>
          <a:solidFill>
            <a:srgbClr val="FFFFFF">
              <a:alpha val="60000"/>
            </a:srgbClr>
          </a:solidFill>
        </a:fill>
      </a:tcStyle>
    </a:band2H>
    <a:firstCol>
      <a:tcTxStyle b="off" i="off">
        <a:fontRef idx="minor">
          <a:srgbClr val="FFFFFF"/>
        </a:fontRef>
        <a:srgbClr val="FFFFFF"/>
      </a:tcTxStyle>
      <a:tcStyle>
        <a:tcBdr>
          <a:left>
            <a:ln w="12700" cap="flat">
              <a:solidFill>
                <a:srgbClr val="DBDFD4"/>
              </a:solidFill>
              <a:prstDash val="solid"/>
              <a:miter lim="400000"/>
            </a:ln>
          </a:left>
          <a:right>
            <a:ln w="12700" cap="flat">
              <a:solidFill>
                <a:srgbClr val="94DBE2"/>
              </a:solidFill>
              <a:prstDash val="solid"/>
              <a:miter lim="400000"/>
            </a:ln>
          </a:right>
          <a:top>
            <a:ln w="12700" cap="flat">
              <a:solidFill>
                <a:srgbClr val="94DBE2"/>
              </a:solidFill>
              <a:prstDash val="solid"/>
              <a:miter lim="400000"/>
            </a:ln>
          </a:top>
          <a:bottom>
            <a:ln w="12700" cap="flat">
              <a:solidFill>
                <a:srgbClr val="94DBE2"/>
              </a:solidFill>
              <a:prstDash val="solid"/>
              <a:miter lim="400000"/>
            </a:ln>
          </a:bottom>
          <a:insideH>
            <a:ln w="12700" cap="flat">
              <a:solidFill>
                <a:srgbClr val="94DBE2"/>
              </a:solidFill>
              <a:prstDash val="solid"/>
              <a:miter lim="400000"/>
            </a:ln>
          </a:insideH>
          <a:insideV>
            <a:ln w="12700" cap="flat">
              <a:solidFill>
                <a:srgbClr val="94DBE2"/>
              </a:solidFill>
              <a:prstDash val="solid"/>
              <a:miter lim="400000"/>
            </a:ln>
          </a:insideV>
        </a:tcBdr>
        <a:fill>
          <a:solidFill>
            <a:srgbClr val="7BB759"/>
          </a:solidFill>
        </a:fill>
      </a:tcStyle>
    </a:firstCol>
    <a:lastRow>
      <a:tcTxStyle b="off" i="off">
        <a:fontRef idx="minor">
          <a:srgbClr val="006288"/>
        </a:fontRef>
        <a:srgbClr val="006288"/>
      </a:tcTxStyle>
      <a:tcStyle>
        <a:tcBdr>
          <a:left>
            <a:ln w="12700" cap="flat">
              <a:solidFill>
                <a:srgbClr val="94DBE2"/>
              </a:solidFill>
              <a:prstDash val="solid"/>
              <a:miter lim="400000"/>
            </a:ln>
          </a:left>
          <a:right>
            <a:ln w="12700" cap="flat">
              <a:solidFill>
                <a:srgbClr val="94DBE2"/>
              </a:solidFill>
              <a:prstDash val="solid"/>
              <a:miter lim="400000"/>
            </a:ln>
          </a:right>
          <a:top>
            <a:ln w="25400" cap="flat">
              <a:solidFill>
                <a:srgbClr val="94DBE2"/>
              </a:solidFill>
              <a:prstDash val="solid"/>
              <a:miter lim="400000"/>
            </a:ln>
          </a:top>
          <a:bottom>
            <a:ln w="12700" cap="flat">
              <a:solidFill>
                <a:srgbClr val="DBDFD4"/>
              </a:solidFill>
              <a:prstDash val="solid"/>
              <a:miter lim="400000"/>
            </a:ln>
          </a:bottom>
          <a:insideH>
            <a:ln w="12700" cap="flat">
              <a:solidFill>
                <a:srgbClr val="94DBE2"/>
              </a:solidFill>
              <a:prstDash val="solid"/>
              <a:miter lim="400000"/>
            </a:ln>
          </a:insideH>
          <a:insideV>
            <a:ln w="12700" cap="flat">
              <a:solidFill>
                <a:srgbClr val="94DBE2"/>
              </a:solidFill>
              <a:prstDash val="solid"/>
              <a:miter lim="400000"/>
            </a:ln>
          </a:insideV>
        </a:tcBdr>
        <a:fill>
          <a:solidFill>
            <a:srgbClr val="FFFFFF">
              <a:alpha val="80000"/>
            </a:srgbClr>
          </a:solidFill>
        </a:fill>
      </a:tcStyle>
    </a:lastRow>
    <a:firstRow>
      <a:tcTxStyle b="off" i="off">
        <a:fontRef idx="minor">
          <a:srgbClr val="FFFFFF"/>
        </a:fontRef>
        <a:srgbClr val="FFFFFF"/>
      </a:tcTxStyle>
      <a:tcStyle>
        <a:tcBdr>
          <a:left>
            <a:ln w="12700" cap="flat">
              <a:solidFill>
                <a:srgbClr val="94DBE2"/>
              </a:solidFill>
              <a:prstDash val="solid"/>
              <a:miter lim="400000"/>
            </a:ln>
          </a:left>
          <a:right>
            <a:ln w="12700" cap="flat">
              <a:solidFill>
                <a:srgbClr val="94DBE2"/>
              </a:solidFill>
              <a:prstDash val="solid"/>
              <a:miter lim="400000"/>
            </a:ln>
          </a:right>
          <a:top>
            <a:ln w="12700" cap="flat">
              <a:solidFill>
                <a:srgbClr val="DBDFD4"/>
              </a:solidFill>
              <a:prstDash val="solid"/>
              <a:miter lim="400000"/>
            </a:ln>
          </a:top>
          <a:bottom>
            <a:ln w="12700" cap="flat">
              <a:solidFill>
                <a:srgbClr val="94DBE2"/>
              </a:solidFill>
              <a:prstDash val="solid"/>
              <a:miter lim="400000"/>
            </a:ln>
          </a:bottom>
          <a:insideH>
            <a:ln w="12700" cap="flat">
              <a:solidFill>
                <a:srgbClr val="94DBE2"/>
              </a:solidFill>
              <a:prstDash val="solid"/>
              <a:miter lim="400000"/>
            </a:ln>
          </a:insideH>
          <a:insideV>
            <a:ln w="12700" cap="flat">
              <a:solidFill>
                <a:srgbClr val="94DBE2"/>
              </a:solidFill>
              <a:prstDash val="solid"/>
              <a:miter lim="400000"/>
            </a:ln>
          </a:insideV>
        </a:tcBdr>
        <a:fill>
          <a:solidFill>
            <a:srgbClr val="48A7D4">
              <a:alpha val="9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8A7D4">
              <a:alpha val="66000"/>
            </a:srgbClr>
          </a:solidFill>
        </a:fill>
      </a:tcStyle>
    </a:wholeTbl>
    <a:band2H>
      <a:tcTxStyle b="def" i="def"/>
      <a:tcStyle>
        <a:tcBdr/>
        <a:fill>
          <a:solidFill>
            <a:srgbClr val="48A7D4">
              <a:alpha val="39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4A1C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1D61C2"/>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1D61C2"/>
          </a:solidFill>
        </a:fill>
      </a:tcStyle>
    </a:firstRow>
  </a:tblStyle>
  <a:tblStyle styleId="{EEE7283C-3CF3-47DC-8721-378D4A62B228}" styleName="">
    <a:tblBg/>
    <a:wholeTbl>
      <a:tcTxStyle b="off" i="off">
        <a:fontRef idx="minor">
          <a:srgbClr val="EE7C00"/>
        </a:fontRef>
        <a:srgbClr val="EE7C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EFFF6">
              <a:alpha val="81000"/>
            </a:srgbClr>
          </a:solidFill>
        </a:fill>
      </a:tcStyle>
    </a:wholeTbl>
    <a:band2H>
      <a:tcTxStyle b="def" i="def"/>
      <a:tcStyle>
        <a:tcBdr/>
        <a:fill>
          <a:solidFill>
            <a:srgbClr val="FEFFF6">
              <a:alpha val="72000"/>
            </a:srgbClr>
          </a:solidFill>
        </a:fill>
      </a:tcStyle>
    </a:band2H>
    <a:firstCol>
      <a:tcTxStyle b="off" i="off">
        <a:fontRef idx="minor">
          <a:srgbClr val="E35015"/>
        </a:fontRef>
        <a:srgbClr val="E35015"/>
      </a:tcTxStyle>
      <a:tcStyle>
        <a:tcBdr>
          <a:left>
            <a:ln w="12700" cap="flat">
              <a:noFill/>
              <a:miter lim="400000"/>
            </a:ln>
          </a:left>
          <a:right>
            <a:ln w="25400" cap="flat">
              <a:solidFill>
                <a:srgbClr val="AAE6E6"/>
              </a:solidFill>
              <a:custDash>
                <a:ds d="200000" sp="200000"/>
              </a:custDash>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EFFF6">
              <a:alpha val="81000"/>
            </a:srgbClr>
          </a:solidFill>
        </a:fill>
      </a:tcStyle>
    </a:firstCol>
    <a:lastRow>
      <a:tcTxStyle b="off" i="off">
        <a:fontRef idx="minor">
          <a:srgbClr val="653F2A"/>
        </a:fontRef>
        <a:srgbClr val="653F2A"/>
      </a:tcTxStyle>
      <a:tcStyle>
        <a:tcBdr>
          <a:left>
            <a:ln w="12700" cap="flat">
              <a:noFill/>
              <a:miter lim="400000"/>
            </a:ln>
          </a:left>
          <a:right>
            <a:ln w="12700" cap="flat">
              <a:noFill/>
              <a:miter lim="400000"/>
            </a:ln>
          </a:right>
          <a:top>
            <a:ln w="25400" cap="flat">
              <a:solidFill>
                <a:srgbClr val="AAE6E6"/>
              </a:solidFill>
              <a:custDash>
                <a:ds d="200000" sp="200000"/>
              </a:custDash>
              <a:miter lim="400000"/>
            </a:ln>
          </a:top>
          <a:bottom>
            <a:ln w="12700" cap="flat">
              <a:noFill/>
              <a:miter lim="400000"/>
            </a:ln>
          </a:bottom>
          <a:insideH>
            <a:ln w="12700" cap="flat">
              <a:noFill/>
              <a:miter lim="400000"/>
            </a:ln>
          </a:insideH>
          <a:insideV>
            <a:ln w="12700" cap="flat">
              <a:noFill/>
              <a:miter lim="400000"/>
            </a:ln>
          </a:insideV>
        </a:tcBdr>
        <a:fill>
          <a:solidFill>
            <a:srgbClr val="FEFFF6">
              <a:alpha val="81000"/>
            </a:srgbClr>
          </a:solidFill>
        </a:fill>
      </a:tcStyle>
    </a:lastRow>
    <a:firstRow>
      <a:tcTxStyle b="off" i="off">
        <a:fontRef idx="minor">
          <a:srgbClr val="653F2A"/>
        </a:fontRef>
        <a:srgbClr val="653F2A"/>
      </a:tcTxStyle>
      <a:tcStyle>
        <a:tcBdr>
          <a:left>
            <a:ln w="12700" cap="flat">
              <a:noFill/>
              <a:miter lim="400000"/>
            </a:ln>
          </a:left>
          <a:right>
            <a:ln w="12700" cap="flat">
              <a:noFill/>
              <a:miter lim="400000"/>
            </a:ln>
          </a:right>
          <a:top>
            <a:ln w="12700" cap="flat">
              <a:noFill/>
              <a:miter lim="400000"/>
            </a:ln>
          </a:top>
          <a:bottom>
            <a:ln w="25400" cap="flat">
              <a:solidFill>
                <a:srgbClr val="AAE6E6"/>
              </a:solidFill>
              <a:custDash>
                <a:ds d="200000" sp="200000"/>
              </a:custDash>
              <a:miter lim="400000"/>
            </a:ln>
          </a:bottom>
          <a:insideH>
            <a:ln w="12700" cap="flat">
              <a:noFill/>
              <a:miter lim="400000"/>
            </a:ln>
          </a:insideH>
          <a:insideV>
            <a:ln w="12700" cap="flat">
              <a:noFill/>
              <a:miter lim="400000"/>
            </a:ln>
          </a:insideV>
        </a:tcBdr>
        <a:fill>
          <a:solidFill>
            <a:srgbClr val="FEFFF6">
              <a:alpha val="81000"/>
            </a:srgbClr>
          </a:solidFill>
        </a:fill>
      </a:tcStyle>
    </a:firstRow>
  </a:tblStyle>
  <a:tblStyle styleId="{CF821DB8-F4EB-4A41-A1BA-3FCAFE7338EE}" styleName="">
    <a:tblBg/>
    <a:wholeTbl>
      <a:tcTxStyle b="off" i="off">
        <a:fontRef idx="major">
          <a:srgbClr val="006288"/>
        </a:fontRef>
        <a:srgbClr val="006288"/>
      </a:tcTxStyle>
      <a:tcStyle>
        <a:tcBdr>
          <a:left>
            <a:ln w="12700" cap="flat">
              <a:solidFill>
                <a:srgbClr val="FFFFFF">
                  <a:alpha val="66000"/>
                </a:srgbClr>
              </a:solidFill>
              <a:prstDash val="solid"/>
              <a:miter lim="400000"/>
            </a:ln>
          </a:left>
          <a:right>
            <a:ln w="12700" cap="flat">
              <a:solidFill>
                <a:srgbClr val="FFFFFF">
                  <a:alpha val="66000"/>
                </a:srgbClr>
              </a:solidFill>
              <a:prstDash val="solid"/>
              <a:miter lim="400000"/>
            </a:ln>
          </a:right>
          <a:top>
            <a:ln w="12700" cap="flat">
              <a:solidFill>
                <a:srgbClr val="FFFFFF">
                  <a:alpha val="66000"/>
                </a:srgbClr>
              </a:solidFill>
              <a:prstDash val="solid"/>
              <a:miter lim="400000"/>
            </a:ln>
          </a:top>
          <a:bottom>
            <a:ln w="12700" cap="flat">
              <a:solidFill>
                <a:srgbClr val="FFFFFF">
                  <a:alpha val="66000"/>
                </a:srgbClr>
              </a:solidFill>
              <a:prstDash val="solid"/>
              <a:miter lim="400000"/>
            </a:ln>
          </a:bottom>
          <a:insideH>
            <a:ln w="12700" cap="flat">
              <a:solidFill>
                <a:srgbClr val="FFFFFF">
                  <a:alpha val="66000"/>
                </a:srgbClr>
              </a:solidFill>
              <a:prstDash val="solid"/>
              <a:miter lim="400000"/>
            </a:ln>
          </a:insideH>
          <a:insideV>
            <a:ln w="12700" cap="flat">
              <a:solidFill>
                <a:srgbClr val="FFFFFF">
                  <a:alpha val="66000"/>
                </a:srgbClr>
              </a:solidFill>
              <a:prstDash val="solid"/>
              <a:miter lim="400000"/>
            </a:ln>
          </a:insideV>
        </a:tcBdr>
        <a:fill>
          <a:noFill/>
        </a:fill>
      </a:tcStyle>
    </a:wholeTbl>
    <a:band2H>
      <a:tcTxStyle b="def" i="def"/>
      <a:tcStyle>
        <a:tcBdr/>
        <a:fill>
          <a:solidFill>
            <a:srgbClr val="006288">
              <a:alpha val="12000"/>
            </a:srgbClr>
          </a:solidFill>
        </a:fill>
      </a:tcStyle>
    </a:band2H>
    <a:firstCo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087B2"/>
          </a:solidFill>
        </a:fill>
      </a:tcStyle>
    </a:firstCol>
    <a:lastRow>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FB46A"/>
          </a:solidFill>
        </a:fill>
      </a:tcStyle>
    </a:lastRow>
    <a:firstRow>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FB46A"/>
          </a:solidFill>
        </a:fill>
      </a:tcStyle>
    </a:firstRow>
  </a:tblStyle>
  <a:tblStyle styleId="{33BA23B1-9221-436E-865A-0063620EA4FD}" styleName="">
    <a:tblBg/>
    <a:wholeTbl>
      <a:tcTxStyle b="off" i="off">
        <a:fontRef idx="major">
          <a:srgbClr val="444444"/>
        </a:fontRef>
        <a:srgbClr val="444444"/>
      </a:tcTxStyle>
      <a:tcStyle>
        <a:tcBdr>
          <a:left>
            <a:ln w="12700" cap="flat">
              <a:noFill/>
              <a:miter lim="400000"/>
            </a:ln>
          </a:left>
          <a:right>
            <a:ln w="12700" cap="flat">
              <a:noFill/>
              <a:miter lim="400000"/>
            </a:ln>
          </a:right>
          <a:top>
            <a:ln w="12700" cap="flat">
              <a:solidFill>
                <a:srgbClr val="DBDFD3"/>
              </a:solidFill>
              <a:prstDash val="solid"/>
              <a:miter lim="400000"/>
            </a:ln>
          </a:top>
          <a:bottom>
            <a:ln w="12700" cap="flat">
              <a:solidFill>
                <a:srgbClr val="DBDFD3"/>
              </a:solidFill>
              <a:prstDash val="solid"/>
              <a:miter lim="400000"/>
            </a:ln>
          </a:bottom>
          <a:insideH>
            <a:ln w="12700" cap="flat">
              <a:solidFill>
                <a:srgbClr val="DBDFD3"/>
              </a:solidFill>
              <a:prstDash val="solid"/>
              <a:miter lim="400000"/>
            </a:ln>
          </a:insideH>
          <a:insideV>
            <a:ln w="12700" cap="flat">
              <a:noFill/>
              <a:miter lim="400000"/>
            </a:ln>
          </a:insideV>
        </a:tcBdr>
        <a:fill>
          <a:solidFill>
            <a:srgbClr val="FFFFFF"/>
          </a:solidFill>
        </a:fill>
      </a:tcStyle>
    </a:wholeTbl>
    <a:band2H>
      <a:tcTxStyle b="def" i="def"/>
      <a:tcStyle>
        <a:tcBdr/>
        <a:fill>
          <a:solidFill>
            <a:srgbClr val="F7F7F7"/>
          </a:solidFill>
        </a:fill>
      </a:tcStyle>
    </a:band2H>
    <a:firstCol>
      <a:tcTxStyle b="off" i="off">
        <a:fontRef idx="major">
          <a:srgbClr val="444444"/>
        </a:fontRef>
        <a:srgbClr val="444444"/>
      </a:tcTxStyle>
      <a:tcStyle>
        <a:tcBdr>
          <a:left>
            <a:ln w="12700" cap="flat">
              <a:noFill/>
              <a:miter lim="400000"/>
            </a:ln>
          </a:left>
          <a:right>
            <a:ln w="12700" cap="flat">
              <a:solidFill>
                <a:srgbClr val="DBDFD3"/>
              </a:solidFill>
              <a:prstDash val="solid"/>
              <a:miter lim="400000"/>
            </a:ln>
          </a:right>
          <a:top>
            <a:ln w="12700" cap="flat">
              <a:solidFill>
                <a:srgbClr val="DBDFD3"/>
              </a:solidFill>
              <a:prstDash val="solid"/>
              <a:miter lim="400000"/>
            </a:ln>
          </a:top>
          <a:bottom>
            <a:ln w="12700" cap="flat">
              <a:solidFill>
                <a:srgbClr val="DBDFD3"/>
              </a:solidFill>
              <a:prstDash val="solid"/>
              <a:miter lim="400000"/>
            </a:ln>
          </a:bottom>
          <a:insideH>
            <a:ln w="12700" cap="flat">
              <a:solidFill>
                <a:srgbClr val="DBDFD3"/>
              </a:solidFill>
              <a:prstDash val="solid"/>
              <a:miter lim="400000"/>
            </a:ln>
          </a:insideH>
          <a:insideV>
            <a:ln w="12700" cap="flat">
              <a:noFill/>
              <a:miter lim="400000"/>
            </a:ln>
          </a:insideV>
        </a:tcBdr>
        <a:fill>
          <a:solidFill>
            <a:srgbClr val="E8E9E8"/>
          </a:solidFill>
        </a:fill>
      </a:tcStyle>
    </a:firstCol>
    <a:lastRow>
      <a:tcTxStyle b="off" i="off">
        <a:fontRef idx="major">
          <a:srgbClr val="444444"/>
        </a:fontRef>
        <a:srgbClr val="444444"/>
      </a:tcTxStyle>
      <a:tcStyle>
        <a:tcBdr>
          <a:left>
            <a:ln w="12700" cap="flat">
              <a:noFill/>
              <a:miter lim="400000"/>
            </a:ln>
          </a:left>
          <a:right>
            <a:ln w="12700" cap="flat">
              <a:noFill/>
              <a:miter lim="400000"/>
            </a:ln>
          </a:right>
          <a:top>
            <a:ln w="25400" cap="flat">
              <a:solidFill>
                <a:srgbClr val="DBDFD3"/>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DBDFD3"/>
              </a:solidFill>
              <a:prstDash val="solid"/>
              <a:miter lim="400000"/>
            </a:ln>
          </a:bottom>
          <a:insideH>
            <a:ln w="12700" cap="flat">
              <a:noFill/>
              <a:miter lim="400000"/>
            </a:ln>
          </a:insideH>
          <a:insideV>
            <a:ln w="12700" cap="flat">
              <a:noFill/>
              <a:miter lim="400000"/>
            </a:ln>
          </a:insideV>
        </a:tcBdr>
        <a:fill>
          <a:solidFill>
            <a:srgbClr val="3D3D3D"/>
          </a:solidFill>
        </a:fill>
      </a:tcStyle>
    </a:firstRow>
  </a:tblStyle>
  <a:tblStyle styleId="{2708684C-4D16-4618-839F-0558EEFCDFE6}" styleName="">
    <a:tblBg/>
    <a:wholeTbl>
      <a:tcTxStyle b="off" i="off">
        <a:fontRef idx="major">
          <a:srgbClr val="006288"/>
        </a:fontRef>
        <a:srgbClr val="006288"/>
      </a:tcTxStyle>
      <a:tcStyle>
        <a:tcBdr>
          <a:left>
            <a:ln w="25400" cap="flat">
              <a:solidFill>
                <a:srgbClr val="FFFFFF"/>
              </a:solidFill>
              <a:custDash>
                <a:ds d="200000" sp="200000"/>
              </a:custDash>
              <a:miter lim="400000"/>
            </a:ln>
          </a:left>
          <a:right>
            <a:ln w="25400" cap="flat">
              <a:solidFill>
                <a:srgbClr val="FFFFFF"/>
              </a:solidFill>
              <a:custDash>
                <a:ds d="200000" sp="200000"/>
              </a:custDash>
              <a:miter lim="400000"/>
            </a:ln>
          </a:right>
          <a:top>
            <a:ln w="25400" cap="flat">
              <a:solidFill>
                <a:srgbClr val="FFFFFF"/>
              </a:solidFill>
              <a:custDash>
                <a:ds d="200000" sp="200000"/>
              </a:custDash>
              <a:miter lim="400000"/>
            </a:ln>
          </a:top>
          <a:bottom>
            <a:ln w="25400" cap="flat">
              <a:solidFill>
                <a:srgbClr val="FFFFFF"/>
              </a:solidFill>
              <a:custDash>
                <a:ds d="200000" sp="200000"/>
              </a:custDash>
              <a:miter lim="400000"/>
            </a:ln>
          </a:bottom>
          <a:insideH>
            <a:ln w="25400" cap="flat">
              <a:solidFill>
                <a:srgbClr val="FFFFFF"/>
              </a:solidFill>
              <a:custDash>
                <a:ds d="200000" sp="200000"/>
              </a:custDash>
              <a:miter lim="400000"/>
            </a:ln>
          </a:insideH>
          <a:insideV>
            <a:ln w="25400" cap="flat">
              <a:solidFill>
                <a:srgbClr val="FFFFFF"/>
              </a:solidFill>
              <a:custDash>
                <a:ds d="200000" sp="200000"/>
              </a:custDash>
              <a:miter lim="400000"/>
            </a:ln>
          </a:insideV>
        </a:tcBdr>
        <a:fill>
          <a:noFill/>
        </a:fill>
      </a:tcStyle>
    </a:wholeTbl>
    <a:band2H>
      <a:tcTxStyle b="def" i="def"/>
      <a:tcStyle>
        <a:tcBdr/>
        <a:fill>
          <a:solidFill>
            <a:srgbClr val="106AA0">
              <a:alpha val="14000"/>
            </a:srgbClr>
          </a:solidFill>
        </a:fill>
      </a:tcStyle>
    </a:band2H>
    <a:firstCol>
      <a:tcTxStyle b="off" i="off">
        <a:fontRef idx="major">
          <a:srgbClr val="006288"/>
        </a:fontRef>
        <a:srgbClr val="006288"/>
      </a:tcTxStyle>
      <a:tcStyle>
        <a:tcBdr>
          <a:left>
            <a:ln w="12700" cap="flat">
              <a:noFill/>
              <a:miter lim="400000"/>
            </a:ln>
          </a:left>
          <a:right>
            <a:ln w="38100" cap="flat">
              <a:solidFill>
                <a:srgbClr val="FFFFFF"/>
              </a:solidFill>
              <a:prstDash val="solid"/>
              <a:miter lim="400000"/>
            </a:ln>
          </a:right>
          <a:top>
            <a:ln w="25400" cap="flat">
              <a:solidFill>
                <a:srgbClr val="FFFFFF"/>
              </a:solidFill>
              <a:custDash>
                <a:ds d="200000" sp="200000"/>
              </a:custDash>
              <a:miter lim="400000"/>
            </a:ln>
          </a:top>
          <a:bottom>
            <a:ln w="25400" cap="flat">
              <a:solidFill>
                <a:srgbClr val="FFFFFF"/>
              </a:solidFill>
              <a:custDash>
                <a:ds d="200000" sp="200000"/>
              </a:custDash>
              <a:miter lim="400000"/>
            </a:ln>
          </a:bottom>
          <a:insideH>
            <a:ln w="25400" cap="flat">
              <a:solidFill>
                <a:srgbClr val="FFFFFF"/>
              </a:solidFill>
              <a:custDash>
                <a:ds d="200000" sp="200000"/>
              </a:custDash>
              <a:miter lim="400000"/>
            </a:ln>
          </a:insideH>
          <a:insideV>
            <a:ln w="25400" cap="flat">
              <a:solidFill>
                <a:srgbClr val="FFFFFF"/>
              </a:solidFill>
              <a:custDash>
                <a:ds d="200000" sp="200000"/>
              </a:custDash>
              <a:miter lim="400000"/>
            </a:ln>
          </a:insideV>
        </a:tcBdr>
        <a:fill>
          <a:noFill/>
        </a:fill>
      </a:tcStyle>
    </a:firstCol>
    <a:lastRow>
      <a:tcTxStyle b="off" i="off">
        <a:fontRef idx="major">
          <a:srgbClr val="006288"/>
        </a:fontRef>
        <a:srgbClr val="006288"/>
      </a:tcTxStyle>
      <a:tcStyle>
        <a:tcBdr>
          <a:left>
            <a:ln w="25400" cap="flat">
              <a:solidFill>
                <a:srgbClr val="FFFFFF"/>
              </a:solidFill>
              <a:custDash>
                <a:ds d="200000" sp="200000"/>
              </a:custDash>
              <a:miter lim="400000"/>
            </a:ln>
          </a:left>
          <a:right>
            <a:ln w="25400" cap="flat">
              <a:solidFill>
                <a:srgbClr val="FFFFFF"/>
              </a:solidFill>
              <a:custDash>
                <a:ds d="200000" sp="200000"/>
              </a:custDash>
              <a:miter lim="400000"/>
            </a:ln>
          </a:right>
          <a:top>
            <a:ln w="38100" cap="flat">
              <a:solidFill>
                <a:srgbClr val="FFFFFF"/>
              </a:solidFill>
              <a:prstDash val="solid"/>
              <a:miter lim="400000"/>
            </a:ln>
          </a:top>
          <a:bottom>
            <a:ln w="12700" cap="flat">
              <a:noFill/>
              <a:miter lim="400000"/>
            </a:ln>
          </a:bottom>
          <a:insideH>
            <a:ln w="12700" cap="flat">
              <a:noFill/>
              <a:miter lim="400000"/>
            </a:ln>
          </a:insideH>
          <a:insideV>
            <a:ln w="25400" cap="flat">
              <a:solidFill>
                <a:srgbClr val="FFFFFF"/>
              </a:solidFill>
              <a:custDash>
                <a:ds d="200000" sp="200000"/>
              </a:custDash>
              <a:miter lim="400000"/>
            </a:ln>
          </a:insideV>
        </a:tcBdr>
        <a:fill>
          <a:noFill/>
        </a:fill>
      </a:tcStyle>
    </a:lastRow>
    <a:firstRow>
      <a:tcTxStyle b="off" i="off">
        <a:fontRef idx="major">
          <a:srgbClr val="006288"/>
        </a:fontRef>
        <a:srgbClr val="006288"/>
      </a:tcTxStyle>
      <a:tcStyle>
        <a:tcBdr>
          <a:left>
            <a:ln w="25400" cap="flat">
              <a:solidFill>
                <a:srgbClr val="FFFFFF"/>
              </a:solidFill>
              <a:custDash>
                <a:ds d="200000" sp="200000"/>
              </a:custDash>
              <a:miter lim="400000"/>
            </a:ln>
          </a:left>
          <a:right>
            <a:ln w="25400" cap="flat">
              <a:solidFill>
                <a:srgbClr val="FFFFFF"/>
              </a:solidFill>
              <a:custDash>
                <a:ds d="200000" sp="200000"/>
              </a:custDash>
              <a:miter lim="400000"/>
            </a:ln>
          </a:right>
          <a:top>
            <a:ln w="12700" cap="flat">
              <a:noFill/>
              <a:miter lim="400000"/>
            </a:ln>
          </a:top>
          <a:bottom>
            <a:ln w="38100" cap="flat">
              <a:solidFill>
                <a:srgbClr val="FFFFFF"/>
              </a:solidFill>
              <a:prstDash val="solid"/>
              <a:miter lim="400000"/>
            </a:ln>
          </a:bottom>
          <a:insideH>
            <a:ln w="12700" cap="flat">
              <a:noFill/>
              <a:miter lim="400000"/>
            </a:ln>
          </a:insideH>
          <a:insideV>
            <a:ln w="254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ph type="sldImg"/>
          </p:nvPr>
        </p:nvSpPr>
        <p:spPr>
          <a:xfrm>
            <a:off x="1143000" y="685800"/>
            <a:ext cx="4572000" cy="3429000"/>
          </a:xfrm>
          <a:prstGeom prst="rect">
            <a:avLst/>
          </a:prstGeom>
        </p:spPr>
        <p:txBody>
          <a:bodyPr/>
          <a:lstStyle/>
          <a:p>
            <a:pPr lvl="0"/>
          </a:p>
        </p:txBody>
      </p:sp>
      <p:sp>
        <p:nvSpPr>
          <p:cNvPr id="106" name="Shape 10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sldImg"/>
          </p:nvPr>
        </p:nvSpPr>
        <p:spPr>
          <a:prstGeom prst="rect">
            <a:avLst/>
          </a:prstGeom>
        </p:spPr>
        <p:txBody>
          <a:bodyPr/>
          <a:lstStyle/>
          <a:p>
            <a:pPr lvl="0"/>
          </a:p>
        </p:txBody>
      </p:sp>
      <p:sp>
        <p:nvSpPr>
          <p:cNvPr id="114" name="Shape 114"/>
          <p:cNvSpPr/>
          <p:nvPr>
            <p:ph type="body" sz="quarter" idx="1"/>
          </p:nvPr>
        </p:nvSpPr>
        <p:spPr>
          <a:prstGeom prst="rect">
            <a:avLst/>
          </a:prstGeom>
        </p:spPr>
        <p:txBody>
          <a:bodyPr/>
          <a:lstStyle/>
          <a:p>
            <a:pPr lvl="0">
              <a:defRPr sz="1800"/>
            </a:pPr>
            <a:r>
              <a:rPr sz="2400"/>
              <a:t>RFC792</a:t>
            </a:r>
            <a:endParaRPr sz="2400"/>
          </a:p>
          <a:p>
            <a:pPr lvl="0">
              <a:defRPr sz="1800"/>
            </a:pPr>
            <a:r>
              <a:rPr sz="2400"/>
              <a:t>TCP and UDP are for messages from one host to another. But there’s lots of error conditions [CLICK] where a router needs to talk to a host [CLICK],</a:t>
            </a:r>
            <a:endParaRPr sz="2400"/>
          </a:p>
          <a:p>
            <a:pPr lvl="0">
              <a:defRPr sz="1800"/>
            </a:pPr>
            <a:r>
              <a:rPr sz="2400"/>
              <a:t>or where a host needs to ask questions of a router [CLICK]</a:t>
            </a:r>
            <a:endParaRPr sz="2400"/>
          </a:p>
          <a:p>
            <a:pPr lvl="0">
              <a:defRPr sz="1800"/>
            </a:pPr>
            <a:r>
              <a:rPr sz="2400"/>
              <a:t>or where two routers need to talk to each other [CLICK]</a:t>
            </a:r>
            <a:endParaRPr sz="2400"/>
          </a:p>
          <a:p>
            <a:pPr lvl="0">
              <a:defRPr sz="1800"/>
            </a:pPr>
            <a:r>
              <a:rPr sz="2400"/>
              <a:t>So, not long after the Internet itself was invented, ICMP—the Internet Control Message Protocol—was invented.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lvl="0"/>
          </a:p>
        </p:txBody>
      </p:sp>
      <p:sp>
        <p:nvSpPr>
          <p:cNvPr id="121" name="Shape 121"/>
          <p:cNvSpPr/>
          <p:nvPr>
            <p:ph type="body" sz="quarter" idx="1"/>
          </p:nvPr>
        </p:nvSpPr>
        <p:spPr>
          <a:prstGeom prst="rect">
            <a:avLst/>
          </a:prstGeom>
        </p:spPr>
        <p:txBody>
          <a:bodyPr/>
          <a:lstStyle/>
          <a:p>
            <a:pPr lvl="0">
              <a:defRPr sz="1800"/>
            </a:pPr>
            <a:r>
              <a:rPr sz="2400"/>
              <a:t>Simple packet format. It’s built on top of IP, of course, since that’s the only hammer the Internet has. There’s an 8-bit type code, an 8-bit reason or subtype code, a checksum, and then 32 bits for any additional info the packet needs. Then, since these are usually generated in response to errors, the IP header (the orange part) plus the first 8 bytes (this diagram’s not to scale; sorry about the error) of the original packet are included.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lvl="0"/>
          </a:p>
        </p:txBody>
      </p:sp>
      <p:sp>
        <p:nvSpPr>
          <p:cNvPr id="144" name="Shape 144"/>
          <p:cNvSpPr/>
          <p:nvPr>
            <p:ph type="body" sz="quarter" idx="1"/>
          </p:nvPr>
        </p:nvSpPr>
        <p:spPr>
          <a:prstGeom prst="rect">
            <a:avLst/>
          </a:prstGeom>
        </p:spPr>
        <p:txBody>
          <a:bodyPr/>
          <a:lstStyle/>
          <a:p>
            <a:pPr lvl="0">
              <a:defRPr sz="1800"/>
            </a:pPr>
            <a:r>
              <a:rPr sz="2400"/>
              <a:t>Like everything else about TCP/IP, a lot of this are half-assed attempts at standards that have since been abandoned, or bad ideas that have been deprecated. [CLICK]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lvl="0"/>
          </a:p>
        </p:txBody>
      </p:sp>
      <p:sp>
        <p:nvSpPr>
          <p:cNvPr id="150" name="Shape 150"/>
          <p:cNvSpPr/>
          <p:nvPr>
            <p:ph type="body" sz="quarter" idx="1"/>
          </p:nvPr>
        </p:nvSpPr>
        <p:spPr>
          <a:prstGeom prst="rect">
            <a:avLst/>
          </a:prstGeom>
        </p:spPr>
        <p:txBody>
          <a:bodyPr/>
          <a:lstStyle/>
          <a:p>
            <a:pPr lvl="0">
              <a:defRPr sz="1800"/>
            </a:pPr>
            <a:r>
              <a:rPr sz="2400"/>
              <a:t>port unreachable = WSAECONNREFUSED or WSAECONNRESET</a:t>
            </a:r>
            <a:endParaRPr sz="2400"/>
          </a:p>
          <a:p>
            <a:pPr lvl="0">
              <a:defRPr sz="1800"/>
            </a:pPr>
            <a:r>
              <a:rPr sz="2400"/>
              <a:t>host unreachable = WSAEHOSTUNREACH or WSAENETUNREACH</a:t>
            </a:r>
            <a:endParaRPr sz="2400"/>
          </a:p>
          <a:p>
            <a:pPr lvl="0">
              <a:defRPr sz="1800"/>
            </a:pPr>
            <a:r>
              <a:rPr sz="2400"/>
              <a:t>fragmentation needed and DF set =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lvl="0"/>
          </a:p>
        </p:txBody>
      </p:sp>
      <p:sp>
        <p:nvSpPr>
          <p:cNvPr id="156" name="Shape 156"/>
          <p:cNvSpPr/>
          <p:nvPr>
            <p:ph type="body" sz="quarter" idx="1"/>
          </p:nvPr>
        </p:nvSpPr>
        <p:spPr>
          <a:prstGeom prst="rect">
            <a:avLst/>
          </a:prstGeom>
        </p:spPr>
        <p:txBody>
          <a:bodyPr/>
          <a:lstStyle/>
          <a:p>
            <a:pPr lvl="0">
              <a:defRPr sz="1800"/>
            </a:pPr>
            <a:r>
              <a:rPr sz="2400"/>
              <a:t>remember the TTL bit? This gets sent when packets die of old age. Also if a packet is fragmented and some of the fragments get lost.</a:t>
            </a:r>
            <a:endParaRPr sz="2400"/>
          </a:p>
          <a:p>
            <a:pPr lvl="0">
              <a:defRPr sz="1800"/>
            </a:pPr>
            <a:endParaRPr sz="2400"/>
          </a:p>
          <a:p>
            <a:pPr lvl="0">
              <a:defRPr sz="1800"/>
            </a:pPr>
            <a:r>
              <a:rPr sz="2400"/>
              <a:t>This is also how trace route works [explain]</a:t>
            </a:r>
            <a:endParaRPr sz="2400"/>
          </a:p>
          <a:p>
            <a:pPr lvl="0">
              <a:defRPr sz="1800"/>
            </a:pPr>
            <a:endParaRPr sz="2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lvl="0"/>
          </a:p>
        </p:txBody>
      </p:sp>
      <p:sp>
        <p:nvSpPr>
          <p:cNvPr id="162" name="Shape 162"/>
          <p:cNvSpPr/>
          <p:nvPr>
            <p:ph type="body" sz="quarter" idx="1"/>
          </p:nvPr>
        </p:nvSpPr>
        <p:spPr>
          <a:prstGeom prst="rect">
            <a:avLst/>
          </a:prstGeom>
        </p:spPr>
        <p:txBody>
          <a:bodyPr/>
          <a:lstStyle/>
          <a:p>
            <a:pPr lvl="0">
              <a:defRPr sz="1800"/>
            </a:pPr>
            <a:r>
              <a:rPr sz="2400"/>
              <a:t>Basically a way for one router to tell another “there’s a better router for you to be sending that to”. But you know how in a heist movie, they’ll put up the fake road construction signs to send the armored car over to where the guy with the rocket launcher is? Yeah.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lvl="0"/>
          </a:p>
        </p:txBody>
      </p:sp>
      <p:sp>
        <p:nvSpPr>
          <p:cNvPr id="168" name="Shape 168"/>
          <p:cNvSpPr/>
          <p:nvPr>
            <p:ph type="body" sz="quarter" idx="1"/>
          </p:nvPr>
        </p:nvSpPr>
        <p:spPr>
          <a:prstGeom prst="rect">
            <a:avLst/>
          </a:prstGeom>
        </p:spPr>
        <p:txBody>
          <a:bodyPr/>
          <a:lstStyle/>
          <a:p>
            <a:pPr lvl="0">
              <a:defRPr sz="1800"/>
            </a:pPr>
            <a:r>
              <a:rPr sz="2400"/>
              <a:t>This is usually the result of a corrupted packet; most TCP stacks won’t let you send out packets with bad options.</a:t>
            </a:r>
            <a:endParaRPr sz="2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lvl="0"/>
          </a:p>
        </p:txBody>
      </p:sp>
      <p:sp>
        <p:nvSpPr>
          <p:cNvPr id="176" name="Shape 176"/>
          <p:cNvSpPr/>
          <p:nvPr>
            <p:ph type="body" sz="quarter" idx="1"/>
          </p:nvPr>
        </p:nvSpPr>
        <p:spPr>
          <a:prstGeom prst="rect">
            <a:avLst/>
          </a:prstGeom>
        </p:spPr>
        <p:txBody>
          <a:bodyPr/>
          <a:lstStyle/>
          <a:p>
            <a:pPr lvl="0">
              <a:defRPr sz="1800"/>
            </a:pPr>
            <a:r>
              <a:rPr sz="2400"/>
              <a:t>A host sends out a message saying “hey, send me back a message containing this exact same data”.</a:t>
            </a:r>
            <a:endParaRPr sz="2400"/>
          </a:p>
          <a:p>
            <a:pPr lvl="0">
              <a:defRPr sz="1800"/>
            </a:pPr>
            <a:endParaRPr sz="2400"/>
          </a:p>
          <a:p>
            <a:pPr lvl="0">
              <a:defRPr sz="1800"/>
            </a:pPr>
            <a:r>
              <a:rPr sz="2400"/>
              <a:t>Who can see a way to abuse this? Well, let me tell you a story about IP broadcast addresses…</a:t>
            </a:r>
            <a:endParaRPr sz="2400"/>
          </a:p>
          <a:p>
            <a:pPr lvl="0">
              <a:defRPr sz="1800"/>
            </a:pPr>
            <a:r>
              <a:rPr sz="2400"/>
              <a:t>[CLICK for smurf]</a:t>
            </a:r>
            <a:endParaRPr sz="2400"/>
          </a:p>
          <a:p>
            <a:pPr lvl="0">
              <a:defRPr sz="1800"/>
            </a:pPr>
            <a:endParaRPr sz="2400"/>
          </a:p>
          <a:p>
            <a:pPr lvl="0">
              <a:defRPr sz="1800"/>
            </a:pPr>
            <a:r>
              <a:rPr sz="2400"/>
              <a:t>Here’s another fun one. A host can send out one of these ICMP packets containing any data… and they’re not TCP or UDP, so they’re not examined by firewalls. They’re also not generally blocked by firewalls. So, let’s suppose you get a key logger on someone’s computer, but you need some way to send the log traffic back to your collection server…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lvl="0"/>
          </a:p>
        </p:txBody>
      </p:sp>
      <p:sp>
        <p:nvSpPr>
          <p:cNvPr id="182" name="Shape 182"/>
          <p:cNvSpPr/>
          <p:nvPr>
            <p:ph type="body" sz="quarter" idx="1"/>
          </p:nvPr>
        </p:nvSpPr>
        <p:spPr>
          <a:prstGeom prst="rect">
            <a:avLst/>
          </a:prstGeom>
        </p:spPr>
        <p:txBody>
          <a:bodyPr/>
          <a:lstStyle/>
          <a:p>
            <a:pPr lvl="0">
              <a:defRPr sz="1800"/>
            </a:pPr>
            <a:r>
              <a:rPr sz="2400"/>
              <a:t>Supplements the routing protocols—basically lets routers find each other so that they then know to ask each other for routing tables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6.png"/><Relationship Id="rId7" Type="http://schemas.openxmlformats.org/officeDocument/2006/relationships/image" Target="../media/image7.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7.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pic>
        <p:nvPicPr>
          <p:cNvPr id="14" name="chalk_line-1.png"/>
          <p:cNvPicPr/>
          <p:nvPr/>
        </p:nvPicPr>
        <p:blipFill>
          <a:blip r:embed="rId2">
            <a:extLst/>
          </a:blip>
          <a:stretch>
            <a:fillRect/>
          </a:stretch>
        </p:blipFill>
        <p:spPr>
          <a:xfrm>
            <a:off x="177800" y="0"/>
            <a:ext cx="3441700" cy="9794917"/>
          </a:xfrm>
          <a:prstGeom prst="rect">
            <a:avLst/>
          </a:prstGeom>
          <a:ln w="12700">
            <a:miter lim="400000"/>
          </a:ln>
        </p:spPr>
      </p:pic>
      <p:pic>
        <p:nvPicPr>
          <p:cNvPr id="15" name="chalk_line-2.png"/>
          <p:cNvPicPr/>
          <p:nvPr/>
        </p:nvPicPr>
        <p:blipFill>
          <a:blip r:embed="rId3">
            <a:extLst/>
          </a:blip>
          <a:stretch>
            <a:fillRect/>
          </a:stretch>
        </p:blipFill>
        <p:spPr>
          <a:xfrm>
            <a:off x="5168900" y="1321246"/>
            <a:ext cx="7835900" cy="7934466"/>
          </a:xfrm>
          <a:prstGeom prst="rect">
            <a:avLst/>
          </a:prstGeom>
          <a:ln w="12700">
            <a:miter lim="400000"/>
          </a:ln>
        </p:spPr>
      </p:pic>
      <p:pic>
        <p:nvPicPr>
          <p:cNvPr id="16" name="Scrapbook_cover_title_hi.png"/>
          <p:cNvPicPr/>
          <p:nvPr/>
        </p:nvPicPr>
        <p:blipFill>
          <a:blip r:embed="rId4">
            <a:extLst/>
          </a:blip>
          <a:stretch>
            <a:fillRect/>
          </a:stretch>
        </p:blipFill>
        <p:spPr>
          <a:xfrm>
            <a:off x="640735" y="2781300"/>
            <a:ext cx="11760201" cy="4178300"/>
          </a:xfrm>
          <a:prstGeom prst="rect">
            <a:avLst/>
          </a:prstGeom>
          <a:ln w="12700">
            <a:miter lim="400000"/>
          </a:ln>
        </p:spPr>
      </p:pic>
      <p:sp>
        <p:nvSpPr>
          <p:cNvPr id="17" name="Shape 17"/>
          <p:cNvSpPr/>
          <p:nvPr>
            <p:ph type="title"/>
          </p:nvPr>
        </p:nvSpPr>
        <p:spPr>
          <a:xfrm>
            <a:off x="1270000" y="2959100"/>
            <a:ext cx="10464800" cy="2286000"/>
          </a:xfrm>
          <a:prstGeom prst="rect">
            <a:avLst/>
          </a:prstGeom>
        </p:spPr>
        <p:txBody>
          <a:bodyPr anchor="b"/>
          <a:lstStyle>
            <a:lvl1pPr>
              <a:defRPr i="1" sz="6800">
                <a:solidFill>
                  <a:srgbClr val="292929">
                    <a:alpha val="93000"/>
                  </a:srgbClr>
                </a:solidFill>
                <a:latin typeface="+mj-lt"/>
                <a:ea typeface="+mj-ea"/>
                <a:cs typeface="+mj-cs"/>
                <a:sym typeface="Georgia"/>
              </a:defRPr>
            </a:lvl1pPr>
          </a:lstStyle>
          <a:p>
            <a:pPr lvl="0">
              <a:defRPr i="0" sz="1800">
                <a:solidFill>
                  <a:srgbClr val="000000"/>
                </a:solidFill>
              </a:defRPr>
            </a:pPr>
            <a:r>
              <a:rPr i="1" sz="6800">
                <a:solidFill>
                  <a:srgbClr val="292929">
                    <a:alpha val="93000"/>
                  </a:srgbClr>
                </a:solidFill>
              </a:rPr>
              <a:t>Title Text</a:t>
            </a:r>
          </a:p>
        </p:txBody>
      </p:sp>
      <p:sp>
        <p:nvSpPr>
          <p:cNvPr id="18" name="Shape 18"/>
          <p:cNvSpPr/>
          <p:nvPr>
            <p:ph type="body" idx="1"/>
          </p:nvPr>
        </p:nvSpPr>
        <p:spPr>
          <a:xfrm>
            <a:off x="1270000" y="5283200"/>
            <a:ext cx="10464800" cy="1308100"/>
          </a:xfrm>
          <a:prstGeom prst="rect">
            <a:avLst/>
          </a:prstGeom>
        </p:spPr>
        <p:txBody>
          <a:bodyPr anchor="t"/>
          <a:lstStyle>
            <a:lvl1pPr marL="0" indent="0" algn="ctr">
              <a:spcBef>
                <a:spcPts val="0"/>
              </a:spcBef>
              <a:buSzTx/>
              <a:buNone/>
              <a:defRPr i="1" sz="3800">
                <a:solidFill>
                  <a:srgbClr val="C2463A"/>
                </a:solidFill>
              </a:defRPr>
            </a:lvl1pPr>
            <a:lvl2pPr marL="0" indent="228600" algn="ctr">
              <a:spcBef>
                <a:spcPts val="0"/>
              </a:spcBef>
              <a:buSzTx/>
              <a:buNone/>
              <a:defRPr i="1" sz="3800">
                <a:solidFill>
                  <a:srgbClr val="C2463A"/>
                </a:solidFill>
              </a:defRPr>
            </a:lvl2pPr>
            <a:lvl3pPr marL="0" indent="457200" algn="ctr">
              <a:spcBef>
                <a:spcPts val="0"/>
              </a:spcBef>
              <a:buSzTx/>
              <a:buNone/>
              <a:defRPr i="1" sz="3800">
                <a:solidFill>
                  <a:srgbClr val="C2463A"/>
                </a:solidFill>
              </a:defRPr>
            </a:lvl3pPr>
            <a:lvl4pPr marL="0" indent="685800" algn="ctr">
              <a:spcBef>
                <a:spcPts val="0"/>
              </a:spcBef>
              <a:buSzTx/>
              <a:buNone/>
              <a:defRPr i="1" sz="3800">
                <a:solidFill>
                  <a:srgbClr val="C2463A"/>
                </a:solidFill>
              </a:defRPr>
            </a:lvl4pPr>
            <a:lvl5pPr marL="0" indent="914400" algn="ctr">
              <a:spcBef>
                <a:spcPts val="0"/>
              </a:spcBef>
              <a:buSzTx/>
              <a:buNone/>
              <a:defRPr i="1" sz="3800">
                <a:solidFill>
                  <a:srgbClr val="C2463A"/>
                </a:solidFill>
              </a:defRPr>
            </a:lvl5pPr>
          </a:lstStyle>
          <a:p>
            <a:pPr lvl="0">
              <a:defRPr i="0" sz="1800">
                <a:solidFill>
                  <a:srgbClr val="000000"/>
                </a:solidFill>
              </a:defRPr>
            </a:pPr>
            <a:r>
              <a:rPr i="1" sz="3800">
                <a:solidFill>
                  <a:srgbClr val="C2463A"/>
                </a:solidFill>
              </a:rPr>
              <a:t>Body Level One</a:t>
            </a:r>
            <a:endParaRPr i="1" sz="3800">
              <a:solidFill>
                <a:srgbClr val="C2463A"/>
              </a:solidFill>
            </a:endParaRPr>
          </a:p>
          <a:p>
            <a:pPr lvl="1">
              <a:defRPr i="0" sz="1800">
                <a:solidFill>
                  <a:srgbClr val="000000"/>
                </a:solidFill>
              </a:defRPr>
            </a:pPr>
            <a:r>
              <a:rPr i="1" sz="3800">
                <a:solidFill>
                  <a:srgbClr val="C2463A"/>
                </a:solidFill>
              </a:rPr>
              <a:t>Body Level Two</a:t>
            </a:r>
            <a:endParaRPr i="1" sz="3800">
              <a:solidFill>
                <a:srgbClr val="C2463A"/>
              </a:solidFill>
            </a:endParaRPr>
          </a:p>
          <a:p>
            <a:pPr lvl="2">
              <a:defRPr i="0" sz="1800">
                <a:solidFill>
                  <a:srgbClr val="000000"/>
                </a:solidFill>
              </a:defRPr>
            </a:pPr>
            <a:r>
              <a:rPr i="1" sz="3800">
                <a:solidFill>
                  <a:srgbClr val="C2463A"/>
                </a:solidFill>
              </a:rPr>
              <a:t>Body Level Three</a:t>
            </a:r>
            <a:endParaRPr i="1" sz="3800">
              <a:solidFill>
                <a:srgbClr val="C2463A"/>
              </a:solidFill>
            </a:endParaRPr>
          </a:p>
          <a:p>
            <a:pPr lvl="3">
              <a:defRPr i="0" sz="1800">
                <a:solidFill>
                  <a:srgbClr val="000000"/>
                </a:solidFill>
              </a:defRPr>
            </a:pPr>
            <a:r>
              <a:rPr i="1" sz="3800">
                <a:solidFill>
                  <a:srgbClr val="C2463A"/>
                </a:solidFill>
              </a:rPr>
              <a:t>Body Level Four</a:t>
            </a:r>
            <a:endParaRPr i="1" sz="3800">
              <a:solidFill>
                <a:srgbClr val="C2463A"/>
              </a:solidFill>
            </a:endParaRPr>
          </a:p>
          <a:p>
            <a:pPr lvl="4">
              <a:defRPr i="0" sz="1800">
                <a:solidFill>
                  <a:srgbClr val="000000"/>
                </a:solidFill>
              </a:defRPr>
            </a:pPr>
            <a:r>
              <a:rPr i="1" sz="3800">
                <a:solidFill>
                  <a:srgbClr val="C2463A"/>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pic>
        <p:nvPicPr>
          <p:cNvPr id="79" name="lines-line-1.png"/>
          <p:cNvPicPr/>
          <p:nvPr/>
        </p:nvPicPr>
        <p:blipFill>
          <a:blip r:embed="rId2">
            <a:extLst/>
          </a:blip>
          <a:stretch>
            <a:fillRect/>
          </a:stretch>
        </p:blipFill>
        <p:spPr>
          <a:xfrm>
            <a:off x="647700" y="8864600"/>
            <a:ext cx="11798300" cy="292100"/>
          </a:xfrm>
          <a:prstGeom prst="rect">
            <a:avLst/>
          </a:prstGeom>
          <a:ln w="12700">
            <a:miter lim="400000"/>
          </a:ln>
        </p:spPr>
      </p:pic>
      <p:pic>
        <p:nvPicPr>
          <p:cNvPr id="80" name="wave-line.png"/>
          <p:cNvPicPr/>
          <p:nvPr/>
        </p:nvPicPr>
        <p:blipFill>
          <a:blip r:embed="rId3">
            <a:extLst/>
          </a:blip>
          <a:stretch>
            <a:fillRect/>
          </a:stretch>
        </p:blipFill>
        <p:spPr>
          <a:xfrm rot="11195">
            <a:off x="800057" y="578613"/>
            <a:ext cx="11366501" cy="176610"/>
          </a:xfrm>
          <a:prstGeom prst="rect">
            <a:avLst/>
          </a:prstGeom>
          <a:ln w="12700">
            <a:miter lim="400000"/>
          </a:ln>
        </p:spPr>
      </p:pic>
      <p:pic>
        <p:nvPicPr>
          <p:cNvPr id="81" name="wave-line.png"/>
          <p:cNvPicPr/>
          <p:nvPr/>
        </p:nvPicPr>
        <p:blipFill>
          <a:blip r:embed="rId4">
            <a:extLst/>
          </a:blip>
          <a:srcRect l="16504" t="0" r="50434" b="0"/>
          <a:stretch>
            <a:fillRect/>
          </a:stretch>
        </p:blipFill>
        <p:spPr>
          <a:xfrm rot="5400000">
            <a:off x="-3378364" y="4686138"/>
            <a:ext cx="8216901" cy="140023"/>
          </a:xfrm>
          <a:prstGeom prst="rect">
            <a:avLst/>
          </a:prstGeom>
          <a:ln w="12700">
            <a:miter lim="400000"/>
          </a:ln>
        </p:spPr>
      </p:pic>
      <p:pic>
        <p:nvPicPr>
          <p:cNvPr id="82" name="dots-line-cropped.png"/>
          <p:cNvPicPr/>
          <p:nvPr/>
        </p:nvPicPr>
        <p:blipFill>
          <a:blip r:embed="rId5">
            <a:extLst/>
          </a:blip>
          <a:srcRect l="4761" t="2928" r="10188" b="0"/>
          <a:stretch>
            <a:fillRect/>
          </a:stretch>
        </p:blipFill>
        <p:spPr>
          <a:xfrm rot="16200000">
            <a:off x="-4244962" y="4772011"/>
            <a:ext cx="9753601" cy="209578"/>
          </a:xfrm>
          <a:prstGeom prst="rect">
            <a:avLst/>
          </a:prstGeom>
          <a:ln w="12700">
            <a:miter lim="400000"/>
          </a:ln>
        </p:spPr>
      </p:pic>
      <p:pic>
        <p:nvPicPr>
          <p:cNvPr id="83" name="dots-line-cropped.png"/>
          <p:cNvPicPr/>
          <p:nvPr/>
        </p:nvPicPr>
        <p:blipFill>
          <a:blip r:embed="rId5">
            <a:extLst/>
          </a:blip>
          <a:srcRect l="0" t="5872" r="0" b="5892"/>
          <a:stretch>
            <a:fillRect/>
          </a:stretch>
        </p:blipFill>
        <p:spPr>
          <a:xfrm rot="21599984">
            <a:off x="698498" y="469908"/>
            <a:ext cx="11468107" cy="190501"/>
          </a:xfrm>
          <a:prstGeom prst="rect">
            <a:avLst/>
          </a:prstGeom>
          <a:ln w="12700">
            <a:miter lim="400000"/>
          </a:ln>
        </p:spPr>
      </p:pic>
      <p:pic>
        <p:nvPicPr>
          <p:cNvPr id="84" name="dots-line-cropped.png"/>
          <p:cNvPicPr/>
          <p:nvPr/>
        </p:nvPicPr>
        <p:blipFill>
          <a:blip r:embed="rId5">
            <a:extLst/>
          </a:blip>
          <a:srcRect l="53986" t="2927" r="41140" b="0"/>
          <a:stretch>
            <a:fillRect/>
          </a:stretch>
        </p:blipFill>
        <p:spPr>
          <a:xfrm rot="21599984">
            <a:off x="12439650" y="9010646"/>
            <a:ext cx="558801" cy="209581"/>
          </a:xfrm>
          <a:prstGeom prst="rect">
            <a:avLst/>
          </a:prstGeom>
          <a:ln w="12700">
            <a:miter lim="400000"/>
          </a:ln>
        </p:spPr>
      </p:pic>
      <p:pic>
        <p:nvPicPr>
          <p:cNvPr id="85" name="dots-line-cropped.png"/>
          <p:cNvPicPr/>
          <p:nvPr/>
        </p:nvPicPr>
        <p:blipFill>
          <a:blip r:embed="rId5">
            <a:extLst/>
          </a:blip>
          <a:srcRect l="37929" t="2926" r="56976" b="0"/>
          <a:stretch>
            <a:fillRect/>
          </a:stretch>
        </p:blipFill>
        <p:spPr>
          <a:xfrm rot="21599984">
            <a:off x="6350" y="9010652"/>
            <a:ext cx="584201" cy="209583"/>
          </a:xfrm>
          <a:prstGeom prst="rect">
            <a:avLst/>
          </a:prstGeom>
          <a:ln w="12700">
            <a:miter lim="400000"/>
          </a:ln>
        </p:spPr>
      </p:pic>
      <p:pic>
        <p:nvPicPr>
          <p:cNvPr id="86" name="lines-vert-line.png"/>
          <p:cNvPicPr/>
          <p:nvPr/>
        </p:nvPicPr>
        <p:blipFill>
          <a:blip r:embed="rId6">
            <a:extLst/>
          </a:blip>
          <a:stretch>
            <a:fillRect/>
          </a:stretch>
        </p:blipFill>
        <p:spPr>
          <a:xfrm>
            <a:off x="12153900" y="361949"/>
            <a:ext cx="317500" cy="8724901"/>
          </a:xfrm>
          <a:prstGeom prst="rect">
            <a:avLst/>
          </a:prstGeom>
          <a:ln w="12700">
            <a:miter lim="400000"/>
          </a:ln>
        </p:spPr>
      </p:pic>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pic>
        <p:nvPicPr>
          <p:cNvPr id="88" name="lines-line-1.png"/>
          <p:cNvPicPr/>
          <p:nvPr/>
        </p:nvPicPr>
        <p:blipFill>
          <a:blip r:embed="rId2">
            <a:extLst/>
          </a:blip>
          <a:stretch>
            <a:fillRect/>
          </a:stretch>
        </p:blipFill>
        <p:spPr>
          <a:xfrm>
            <a:off x="647700" y="8864600"/>
            <a:ext cx="11798300" cy="292100"/>
          </a:xfrm>
          <a:prstGeom prst="rect">
            <a:avLst/>
          </a:prstGeom>
          <a:ln w="12700">
            <a:miter lim="400000"/>
          </a:ln>
        </p:spPr>
      </p:pic>
      <p:pic>
        <p:nvPicPr>
          <p:cNvPr id="89" name="wave-line.png"/>
          <p:cNvPicPr/>
          <p:nvPr/>
        </p:nvPicPr>
        <p:blipFill>
          <a:blip r:embed="rId3">
            <a:extLst/>
          </a:blip>
          <a:stretch>
            <a:fillRect/>
          </a:stretch>
        </p:blipFill>
        <p:spPr>
          <a:xfrm rot="11195">
            <a:off x="800057" y="578613"/>
            <a:ext cx="11366501" cy="176610"/>
          </a:xfrm>
          <a:prstGeom prst="rect">
            <a:avLst/>
          </a:prstGeom>
          <a:ln w="12700">
            <a:miter lim="400000"/>
          </a:ln>
        </p:spPr>
      </p:pic>
      <p:pic>
        <p:nvPicPr>
          <p:cNvPr id="90" name="wave-line.png"/>
          <p:cNvPicPr/>
          <p:nvPr/>
        </p:nvPicPr>
        <p:blipFill>
          <a:blip r:embed="rId4">
            <a:extLst/>
          </a:blip>
          <a:srcRect l="16504" t="0" r="50434" b="0"/>
          <a:stretch>
            <a:fillRect/>
          </a:stretch>
        </p:blipFill>
        <p:spPr>
          <a:xfrm rot="5400000">
            <a:off x="-3378364" y="4686138"/>
            <a:ext cx="8216901" cy="140023"/>
          </a:xfrm>
          <a:prstGeom prst="rect">
            <a:avLst/>
          </a:prstGeom>
          <a:ln w="12700">
            <a:miter lim="400000"/>
          </a:ln>
        </p:spPr>
      </p:pic>
      <p:pic>
        <p:nvPicPr>
          <p:cNvPr id="91" name="dots-line-cropped.png"/>
          <p:cNvPicPr/>
          <p:nvPr/>
        </p:nvPicPr>
        <p:blipFill>
          <a:blip r:embed="rId5">
            <a:extLst/>
          </a:blip>
          <a:srcRect l="4761" t="2928" r="10188" b="0"/>
          <a:stretch>
            <a:fillRect/>
          </a:stretch>
        </p:blipFill>
        <p:spPr>
          <a:xfrm rot="16200000">
            <a:off x="-4244962" y="4772011"/>
            <a:ext cx="9753601" cy="209578"/>
          </a:xfrm>
          <a:prstGeom prst="rect">
            <a:avLst/>
          </a:prstGeom>
          <a:ln w="12700">
            <a:miter lim="400000"/>
          </a:ln>
        </p:spPr>
      </p:pic>
      <p:pic>
        <p:nvPicPr>
          <p:cNvPr id="92" name="dots-line-cropped.png"/>
          <p:cNvPicPr/>
          <p:nvPr/>
        </p:nvPicPr>
        <p:blipFill>
          <a:blip r:embed="rId5">
            <a:extLst/>
          </a:blip>
          <a:srcRect l="0" t="5872" r="0" b="5892"/>
          <a:stretch>
            <a:fillRect/>
          </a:stretch>
        </p:blipFill>
        <p:spPr>
          <a:xfrm rot="21599984">
            <a:off x="698498" y="469908"/>
            <a:ext cx="11468107" cy="190501"/>
          </a:xfrm>
          <a:prstGeom prst="rect">
            <a:avLst/>
          </a:prstGeom>
          <a:ln w="12700">
            <a:miter lim="400000"/>
          </a:ln>
        </p:spPr>
      </p:pic>
      <p:pic>
        <p:nvPicPr>
          <p:cNvPr id="93" name="dots-line-cropped.png"/>
          <p:cNvPicPr/>
          <p:nvPr/>
        </p:nvPicPr>
        <p:blipFill>
          <a:blip r:embed="rId5">
            <a:extLst/>
          </a:blip>
          <a:srcRect l="53986" t="2927" r="41140" b="0"/>
          <a:stretch>
            <a:fillRect/>
          </a:stretch>
        </p:blipFill>
        <p:spPr>
          <a:xfrm rot="21599984">
            <a:off x="12439650" y="9010646"/>
            <a:ext cx="558801" cy="209581"/>
          </a:xfrm>
          <a:prstGeom prst="rect">
            <a:avLst/>
          </a:prstGeom>
          <a:ln w="12700">
            <a:miter lim="400000"/>
          </a:ln>
        </p:spPr>
      </p:pic>
      <p:pic>
        <p:nvPicPr>
          <p:cNvPr id="94" name="dots-line-cropped.png"/>
          <p:cNvPicPr/>
          <p:nvPr/>
        </p:nvPicPr>
        <p:blipFill>
          <a:blip r:embed="rId5">
            <a:extLst/>
          </a:blip>
          <a:srcRect l="37929" t="2926" r="56976" b="0"/>
          <a:stretch>
            <a:fillRect/>
          </a:stretch>
        </p:blipFill>
        <p:spPr>
          <a:xfrm rot="21599984">
            <a:off x="6350" y="9010652"/>
            <a:ext cx="584201" cy="209583"/>
          </a:xfrm>
          <a:prstGeom prst="rect">
            <a:avLst/>
          </a:prstGeom>
          <a:ln w="12700">
            <a:miter lim="400000"/>
          </a:ln>
        </p:spPr>
      </p:pic>
      <p:pic>
        <p:nvPicPr>
          <p:cNvPr id="95" name="lines-vert-line.png"/>
          <p:cNvPicPr/>
          <p:nvPr/>
        </p:nvPicPr>
        <p:blipFill>
          <a:blip r:embed="rId6">
            <a:extLst/>
          </a:blip>
          <a:stretch>
            <a:fillRect/>
          </a:stretch>
        </p:blipFill>
        <p:spPr>
          <a:xfrm>
            <a:off x="12153900" y="361949"/>
            <a:ext cx="317500" cy="8724901"/>
          </a:xfrm>
          <a:prstGeom prst="rect">
            <a:avLst/>
          </a:prstGeom>
          <a:ln w="12700">
            <a:miter lim="400000"/>
          </a:ln>
        </p:spPr>
      </p:pic>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97" name="lines-line-1.png"/>
          <p:cNvPicPr/>
          <p:nvPr/>
        </p:nvPicPr>
        <p:blipFill>
          <a:blip r:embed="rId2">
            <a:extLst/>
          </a:blip>
          <a:stretch>
            <a:fillRect/>
          </a:stretch>
        </p:blipFill>
        <p:spPr>
          <a:xfrm>
            <a:off x="647700" y="8864600"/>
            <a:ext cx="11798300" cy="292100"/>
          </a:xfrm>
          <a:prstGeom prst="rect">
            <a:avLst/>
          </a:prstGeom>
          <a:ln w="12700">
            <a:miter lim="400000"/>
          </a:ln>
        </p:spPr>
      </p:pic>
      <p:pic>
        <p:nvPicPr>
          <p:cNvPr id="98" name="wave-line.png"/>
          <p:cNvPicPr/>
          <p:nvPr/>
        </p:nvPicPr>
        <p:blipFill>
          <a:blip r:embed="rId3">
            <a:extLst/>
          </a:blip>
          <a:stretch>
            <a:fillRect/>
          </a:stretch>
        </p:blipFill>
        <p:spPr>
          <a:xfrm rot="11195">
            <a:off x="800057" y="578613"/>
            <a:ext cx="11366501" cy="176610"/>
          </a:xfrm>
          <a:prstGeom prst="rect">
            <a:avLst/>
          </a:prstGeom>
          <a:ln w="12700">
            <a:miter lim="400000"/>
          </a:ln>
        </p:spPr>
      </p:pic>
      <p:pic>
        <p:nvPicPr>
          <p:cNvPr id="99" name="wave-line.png"/>
          <p:cNvPicPr/>
          <p:nvPr/>
        </p:nvPicPr>
        <p:blipFill>
          <a:blip r:embed="rId4">
            <a:extLst/>
          </a:blip>
          <a:srcRect l="16504" t="0" r="50434" b="0"/>
          <a:stretch>
            <a:fillRect/>
          </a:stretch>
        </p:blipFill>
        <p:spPr>
          <a:xfrm rot="5400000">
            <a:off x="-3378364" y="4686138"/>
            <a:ext cx="8216901" cy="140023"/>
          </a:xfrm>
          <a:prstGeom prst="rect">
            <a:avLst/>
          </a:prstGeom>
          <a:ln w="12700">
            <a:miter lim="400000"/>
          </a:ln>
        </p:spPr>
      </p:pic>
      <p:pic>
        <p:nvPicPr>
          <p:cNvPr id="100" name="dots-line-cropped.png"/>
          <p:cNvPicPr/>
          <p:nvPr/>
        </p:nvPicPr>
        <p:blipFill>
          <a:blip r:embed="rId5">
            <a:extLst/>
          </a:blip>
          <a:srcRect l="4761" t="2928" r="10188" b="0"/>
          <a:stretch>
            <a:fillRect/>
          </a:stretch>
        </p:blipFill>
        <p:spPr>
          <a:xfrm rot="16200000">
            <a:off x="-4244962" y="4772011"/>
            <a:ext cx="9753601" cy="209578"/>
          </a:xfrm>
          <a:prstGeom prst="rect">
            <a:avLst/>
          </a:prstGeom>
          <a:ln w="12700">
            <a:miter lim="400000"/>
          </a:ln>
        </p:spPr>
      </p:pic>
      <p:pic>
        <p:nvPicPr>
          <p:cNvPr id="101" name="dots-line-cropped.png"/>
          <p:cNvPicPr/>
          <p:nvPr/>
        </p:nvPicPr>
        <p:blipFill>
          <a:blip r:embed="rId5">
            <a:extLst/>
          </a:blip>
          <a:srcRect l="0" t="5872" r="0" b="5892"/>
          <a:stretch>
            <a:fillRect/>
          </a:stretch>
        </p:blipFill>
        <p:spPr>
          <a:xfrm rot="21599984">
            <a:off x="698498" y="469908"/>
            <a:ext cx="11468107" cy="190501"/>
          </a:xfrm>
          <a:prstGeom prst="rect">
            <a:avLst/>
          </a:prstGeom>
          <a:ln w="12700">
            <a:miter lim="400000"/>
          </a:ln>
        </p:spPr>
      </p:pic>
      <p:pic>
        <p:nvPicPr>
          <p:cNvPr id="102" name="dots-line-cropped.png"/>
          <p:cNvPicPr/>
          <p:nvPr/>
        </p:nvPicPr>
        <p:blipFill>
          <a:blip r:embed="rId5">
            <a:extLst/>
          </a:blip>
          <a:srcRect l="53986" t="2927" r="41140" b="0"/>
          <a:stretch>
            <a:fillRect/>
          </a:stretch>
        </p:blipFill>
        <p:spPr>
          <a:xfrm rot="21599984">
            <a:off x="12439650" y="9010646"/>
            <a:ext cx="558801" cy="209581"/>
          </a:xfrm>
          <a:prstGeom prst="rect">
            <a:avLst/>
          </a:prstGeom>
          <a:ln w="12700">
            <a:miter lim="400000"/>
          </a:ln>
        </p:spPr>
      </p:pic>
      <p:pic>
        <p:nvPicPr>
          <p:cNvPr id="103" name="dots-line-cropped.png"/>
          <p:cNvPicPr/>
          <p:nvPr/>
        </p:nvPicPr>
        <p:blipFill>
          <a:blip r:embed="rId5">
            <a:extLst/>
          </a:blip>
          <a:srcRect l="37929" t="2926" r="56976" b="0"/>
          <a:stretch>
            <a:fillRect/>
          </a:stretch>
        </p:blipFill>
        <p:spPr>
          <a:xfrm rot="21599984">
            <a:off x="6350" y="9010652"/>
            <a:ext cx="584201" cy="209583"/>
          </a:xfrm>
          <a:prstGeom prst="rect">
            <a:avLst/>
          </a:prstGeom>
          <a:ln w="12700">
            <a:miter lim="400000"/>
          </a:ln>
        </p:spPr>
      </p:pic>
      <p:pic>
        <p:nvPicPr>
          <p:cNvPr id="104" name="lines-vert-line.png"/>
          <p:cNvPicPr/>
          <p:nvPr/>
        </p:nvPicPr>
        <p:blipFill>
          <a:blip r:embed="rId6">
            <a:extLst/>
          </a:blip>
          <a:stretch>
            <a:fillRect/>
          </a:stretch>
        </p:blipFill>
        <p:spPr>
          <a:xfrm>
            <a:off x="12153900" y="361949"/>
            <a:ext cx="317500" cy="8724901"/>
          </a:xfrm>
          <a:prstGeom prst="rect">
            <a:avLst/>
          </a:prstGeom>
          <a:ln w="12700">
            <a:miter lim="400000"/>
          </a:ln>
        </p:spPr>
      </p:pic>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pic>
        <p:nvPicPr>
          <p:cNvPr id="20" name="lines-line-1.png"/>
          <p:cNvPicPr/>
          <p:nvPr/>
        </p:nvPicPr>
        <p:blipFill>
          <a:blip r:embed="rId2">
            <a:extLst/>
          </a:blip>
          <a:stretch>
            <a:fillRect/>
          </a:stretch>
        </p:blipFill>
        <p:spPr>
          <a:xfrm>
            <a:off x="647700" y="8864600"/>
            <a:ext cx="11798300" cy="292100"/>
          </a:xfrm>
          <a:prstGeom prst="rect">
            <a:avLst/>
          </a:prstGeom>
          <a:ln w="12700">
            <a:miter lim="400000"/>
          </a:ln>
        </p:spPr>
      </p:pic>
      <p:pic>
        <p:nvPicPr>
          <p:cNvPr id="21" name="wave-line.png"/>
          <p:cNvPicPr/>
          <p:nvPr/>
        </p:nvPicPr>
        <p:blipFill>
          <a:blip r:embed="rId3">
            <a:extLst/>
          </a:blip>
          <a:stretch>
            <a:fillRect/>
          </a:stretch>
        </p:blipFill>
        <p:spPr>
          <a:xfrm rot="11195">
            <a:off x="800057" y="578613"/>
            <a:ext cx="11366501" cy="176610"/>
          </a:xfrm>
          <a:prstGeom prst="rect">
            <a:avLst/>
          </a:prstGeom>
          <a:ln w="12700">
            <a:miter lim="400000"/>
          </a:ln>
        </p:spPr>
      </p:pic>
      <p:pic>
        <p:nvPicPr>
          <p:cNvPr id="22" name="wave-line.png"/>
          <p:cNvPicPr/>
          <p:nvPr/>
        </p:nvPicPr>
        <p:blipFill>
          <a:blip r:embed="rId4">
            <a:extLst/>
          </a:blip>
          <a:srcRect l="16504" t="0" r="50434" b="0"/>
          <a:stretch>
            <a:fillRect/>
          </a:stretch>
        </p:blipFill>
        <p:spPr>
          <a:xfrm rot="5400000">
            <a:off x="-3378364" y="4686138"/>
            <a:ext cx="8216901" cy="140023"/>
          </a:xfrm>
          <a:prstGeom prst="rect">
            <a:avLst/>
          </a:prstGeom>
          <a:ln w="12700">
            <a:miter lim="400000"/>
          </a:ln>
        </p:spPr>
      </p:pic>
      <p:pic>
        <p:nvPicPr>
          <p:cNvPr id="23" name="dots-line-cropped.png"/>
          <p:cNvPicPr/>
          <p:nvPr/>
        </p:nvPicPr>
        <p:blipFill>
          <a:blip r:embed="rId5">
            <a:extLst/>
          </a:blip>
          <a:srcRect l="4761" t="2928" r="10188" b="0"/>
          <a:stretch>
            <a:fillRect/>
          </a:stretch>
        </p:blipFill>
        <p:spPr>
          <a:xfrm rot="16200000">
            <a:off x="-4244962" y="4772011"/>
            <a:ext cx="9753601" cy="209578"/>
          </a:xfrm>
          <a:prstGeom prst="rect">
            <a:avLst/>
          </a:prstGeom>
          <a:ln w="12700">
            <a:miter lim="400000"/>
          </a:ln>
        </p:spPr>
      </p:pic>
      <p:pic>
        <p:nvPicPr>
          <p:cNvPr id="24" name="dots-line-cropped.png"/>
          <p:cNvPicPr/>
          <p:nvPr/>
        </p:nvPicPr>
        <p:blipFill>
          <a:blip r:embed="rId5">
            <a:extLst/>
          </a:blip>
          <a:srcRect l="0" t="5872" r="0" b="5892"/>
          <a:stretch>
            <a:fillRect/>
          </a:stretch>
        </p:blipFill>
        <p:spPr>
          <a:xfrm rot="21599984">
            <a:off x="698498" y="469908"/>
            <a:ext cx="11468107" cy="190501"/>
          </a:xfrm>
          <a:prstGeom prst="rect">
            <a:avLst/>
          </a:prstGeom>
          <a:ln w="12700">
            <a:miter lim="400000"/>
          </a:ln>
        </p:spPr>
      </p:pic>
      <p:pic>
        <p:nvPicPr>
          <p:cNvPr id="25" name="dots-line-cropped.png"/>
          <p:cNvPicPr/>
          <p:nvPr/>
        </p:nvPicPr>
        <p:blipFill>
          <a:blip r:embed="rId5">
            <a:extLst/>
          </a:blip>
          <a:srcRect l="53986" t="2927" r="41140" b="0"/>
          <a:stretch>
            <a:fillRect/>
          </a:stretch>
        </p:blipFill>
        <p:spPr>
          <a:xfrm rot="21599984">
            <a:off x="12439650" y="9010646"/>
            <a:ext cx="558801" cy="209581"/>
          </a:xfrm>
          <a:prstGeom prst="rect">
            <a:avLst/>
          </a:prstGeom>
          <a:ln w="12700">
            <a:miter lim="400000"/>
          </a:ln>
        </p:spPr>
      </p:pic>
      <p:pic>
        <p:nvPicPr>
          <p:cNvPr id="26" name="dots-line-cropped.png"/>
          <p:cNvPicPr/>
          <p:nvPr/>
        </p:nvPicPr>
        <p:blipFill>
          <a:blip r:embed="rId5">
            <a:extLst/>
          </a:blip>
          <a:srcRect l="37929" t="2926" r="56976" b="0"/>
          <a:stretch>
            <a:fillRect/>
          </a:stretch>
        </p:blipFill>
        <p:spPr>
          <a:xfrm rot="21599984">
            <a:off x="6350" y="9010652"/>
            <a:ext cx="584201" cy="209583"/>
          </a:xfrm>
          <a:prstGeom prst="rect">
            <a:avLst/>
          </a:prstGeom>
          <a:ln w="12700">
            <a:miter lim="400000"/>
          </a:ln>
        </p:spPr>
      </p:pic>
      <p:pic>
        <p:nvPicPr>
          <p:cNvPr id="27" name="lines-vert-line.png"/>
          <p:cNvPicPr/>
          <p:nvPr/>
        </p:nvPicPr>
        <p:blipFill>
          <a:blip r:embed="rId6">
            <a:extLst/>
          </a:blip>
          <a:stretch>
            <a:fillRect/>
          </a:stretch>
        </p:blipFill>
        <p:spPr>
          <a:xfrm>
            <a:off x="12153900" y="361949"/>
            <a:ext cx="317500" cy="8724901"/>
          </a:xfrm>
          <a:prstGeom prst="rect">
            <a:avLst/>
          </a:prstGeom>
          <a:ln w="12700">
            <a:miter lim="400000"/>
          </a:ln>
        </p:spPr>
      </p:pic>
      <p:sp>
        <p:nvSpPr>
          <p:cNvPr id="28" name="Shape 28"/>
          <p:cNvSpPr/>
          <p:nvPr>
            <p:ph type="title"/>
          </p:nvPr>
        </p:nvSpPr>
        <p:spPr>
          <a:xfrm>
            <a:off x="1270000" y="6223000"/>
            <a:ext cx="10464800" cy="1485900"/>
          </a:xfrm>
          <a:prstGeom prst="rect">
            <a:avLst/>
          </a:prstGeom>
        </p:spPr>
        <p:txBody>
          <a:bodyPr anchor="b"/>
          <a:lstStyle>
            <a:lvl1pPr>
              <a:defRPr i="1" sz="6800">
                <a:solidFill>
                  <a:srgbClr val="292929">
                    <a:alpha val="93000"/>
                  </a:srgbClr>
                </a:solidFill>
                <a:latin typeface="+mj-lt"/>
                <a:ea typeface="+mj-ea"/>
                <a:cs typeface="+mj-cs"/>
                <a:sym typeface="Georgia"/>
              </a:defRPr>
            </a:lvl1pPr>
          </a:lstStyle>
          <a:p>
            <a:pPr lvl="0">
              <a:defRPr i="0" sz="1800">
                <a:solidFill>
                  <a:srgbClr val="000000"/>
                </a:solidFill>
              </a:defRPr>
            </a:pPr>
            <a:r>
              <a:rPr i="1" sz="6800">
                <a:solidFill>
                  <a:srgbClr val="292929">
                    <a:alpha val="93000"/>
                  </a:srgbClr>
                </a:solidFill>
              </a:rPr>
              <a:t>Title Text</a:t>
            </a:r>
          </a:p>
        </p:txBody>
      </p:sp>
      <p:sp>
        <p:nvSpPr>
          <p:cNvPr id="29" name="Shape 29"/>
          <p:cNvSpPr/>
          <p:nvPr>
            <p:ph type="body" idx="1"/>
          </p:nvPr>
        </p:nvSpPr>
        <p:spPr>
          <a:xfrm>
            <a:off x="1270000" y="7696200"/>
            <a:ext cx="10464800" cy="1206500"/>
          </a:xfrm>
          <a:prstGeom prst="rect">
            <a:avLst/>
          </a:prstGeom>
        </p:spPr>
        <p:txBody>
          <a:bodyPr anchor="t"/>
          <a:lstStyle>
            <a:lvl1pPr marL="0" indent="0" algn="ctr">
              <a:spcBef>
                <a:spcPts val="0"/>
              </a:spcBef>
              <a:buSzTx/>
              <a:buNone/>
              <a:defRPr i="1" sz="3800">
                <a:solidFill>
                  <a:srgbClr val="C2463A"/>
                </a:solidFill>
              </a:defRPr>
            </a:lvl1pPr>
            <a:lvl2pPr marL="0" indent="228600" algn="ctr">
              <a:spcBef>
                <a:spcPts val="0"/>
              </a:spcBef>
              <a:buSzTx/>
              <a:buNone/>
              <a:defRPr i="1" sz="3800">
                <a:solidFill>
                  <a:srgbClr val="C2463A"/>
                </a:solidFill>
              </a:defRPr>
            </a:lvl2pPr>
            <a:lvl3pPr marL="0" indent="457200" algn="ctr">
              <a:spcBef>
                <a:spcPts val="0"/>
              </a:spcBef>
              <a:buSzTx/>
              <a:buNone/>
              <a:defRPr i="1" sz="3800">
                <a:solidFill>
                  <a:srgbClr val="C2463A"/>
                </a:solidFill>
              </a:defRPr>
            </a:lvl3pPr>
            <a:lvl4pPr marL="0" indent="685800" algn="ctr">
              <a:spcBef>
                <a:spcPts val="0"/>
              </a:spcBef>
              <a:buSzTx/>
              <a:buNone/>
              <a:defRPr i="1" sz="3800">
                <a:solidFill>
                  <a:srgbClr val="C2463A"/>
                </a:solidFill>
              </a:defRPr>
            </a:lvl4pPr>
            <a:lvl5pPr marL="0" indent="914400" algn="ctr">
              <a:spcBef>
                <a:spcPts val="0"/>
              </a:spcBef>
              <a:buSzTx/>
              <a:buNone/>
              <a:defRPr i="1" sz="3800">
                <a:solidFill>
                  <a:srgbClr val="C2463A"/>
                </a:solidFill>
              </a:defRPr>
            </a:lvl5pPr>
          </a:lstStyle>
          <a:p>
            <a:pPr lvl="0">
              <a:defRPr i="0" sz="1800">
                <a:solidFill>
                  <a:srgbClr val="000000"/>
                </a:solidFill>
              </a:defRPr>
            </a:pPr>
            <a:r>
              <a:rPr i="1" sz="3800">
                <a:solidFill>
                  <a:srgbClr val="C2463A"/>
                </a:solidFill>
              </a:rPr>
              <a:t>Body Level One</a:t>
            </a:r>
            <a:endParaRPr i="1" sz="3800">
              <a:solidFill>
                <a:srgbClr val="C2463A"/>
              </a:solidFill>
            </a:endParaRPr>
          </a:p>
          <a:p>
            <a:pPr lvl="1">
              <a:defRPr i="0" sz="1800">
                <a:solidFill>
                  <a:srgbClr val="000000"/>
                </a:solidFill>
              </a:defRPr>
            </a:pPr>
            <a:r>
              <a:rPr i="1" sz="3800">
                <a:solidFill>
                  <a:srgbClr val="C2463A"/>
                </a:solidFill>
              </a:rPr>
              <a:t>Body Level Two</a:t>
            </a:r>
            <a:endParaRPr i="1" sz="3800">
              <a:solidFill>
                <a:srgbClr val="C2463A"/>
              </a:solidFill>
            </a:endParaRPr>
          </a:p>
          <a:p>
            <a:pPr lvl="2">
              <a:defRPr i="0" sz="1800">
                <a:solidFill>
                  <a:srgbClr val="000000"/>
                </a:solidFill>
              </a:defRPr>
            </a:pPr>
            <a:r>
              <a:rPr i="1" sz="3800">
                <a:solidFill>
                  <a:srgbClr val="C2463A"/>
                </a:solidFill>
              </a:rPr>
              <a:t>Body Level Three</a:t>
            </a:r>
            <a:endParaRPr i="1" sz="3800">
              <a:solidFill>
                <a:srgbClr val="C2463A"/>
              </a:solidFill>
            </a:endParaRPr>
          </a:p>
          <a:p>
            <a:pPr lvl="3">
              <a:defRPr i="0" sz="1800">
                <a:solidFill>
                  <a:srgbClr val="000000"/>
                </a:solidFill>
              </a:defRPr>
            </a:pPr>
            <a:r>
              <a:rPr i="1" sz="3800">
                <a:solidFill>
                  <a:srgbClr val="C2463A"/>
                </a:solidFill>
              </a:rPr>
              <a:t>Body Level Four</a:t>
            </a:r>
            <a:endParaRPr i="1" sz="3800">
              <a:solidFill>
                <a:srgbClr val="C2463A"/>
              </a:solidFill>
            </a:endParaRPr>
          </a:p>
          <a:p>
            <a:pPr lvl="4">
              <a:defRPr i="0" sz="1800">
                <a:solidFill>
                  <a:srgbClr val="000000"/>
                </a:solidFill>
              </a:defRPr>
            </a:pPr>
            <a:r>
              <a:rPr i="1" sz="3800">
                <a:solidFill>
                  <a:srgbClr val="C2463A"/>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pic>
        <p:nvPicPr>
          <p:cNvPr id="31" name="chalk_line-1.png"/>
          <p:cNvPicPr/>
          <p:nvPr/>
        </p:nvPicPr>
        <p:blipFill>
          <a:blip r:embed="rId2">
            <a:extLst/>
          </a:blip>
          <a:stretch>
            <a:fillRect/>
          </a:stretch>
        </p:blipFill>
        <p:spPr>
          <a:xfrm>
            <a:off x="177800" y="0"/>
            <a:ext cx="3441700" cy="9794917"/>
          </a:xfrm>
          <a:prstGeom prst="rect">
            <a:avLst/>
          </a:prstGeom>
          <a:ln w="12700">
            <a:miter lim="400000"/>
          </a:ln>
        </p:spPr>
      </p:pic>
      <p:pic>
        <p:nvPicPr>
          <p:cNvPr id="32" name="chalk_line-2.png"/>
          <p:cNvPicPr/>
          <p:nvPr/>
        </p:nvPicPr>
        <p:blipFill>
          <a:blip r:embed="rId3">
            <a:extLst/>
          </a:blip>
          <a:stretch>
            <a:fillRect/>
          </a:stretch>
        </p:blipFill>
        <p:spPr>
          <a:xfrm>
            <a:off x="5168900" y="1321246"/>
            <a:ext cx="7835900" cy="7934466"/>
          </a:xfrm>
          <a:prstGeom prst="rect">
            <a:avLst/>
          </a:prstGeom>
          <a:ln w="12700">
            <a:miter lim="400000"/>
          </a:ln>
        </p:spPr>
      </p:pic>
      <p:pic>
        <p:nvPicPr>
          <p:cNvPr id="33" name="Scrapbook_cover_title_hi.png"/>
          <p:cNvPicPr/>
          <p:nvPr/>
        </p:nvPicPr>
        <p:blipFill>
          <a:blip r:embed="rId4">
            <a:extLst/>
          </a:blip>
          <a:stretch>
            <a:fillRect/>
          </a:stretch>
        </p:blipFill>
        <p:spPr>
          <a:xfrm>
            <a:off x="640735" y="2781300"/>
            <a:ext cx="11760201" cy="4178300"/>
          </a:xfrm>
          <a:prstGeom prst="rect">
            <a:avLst/>
          </a:prstGeom>
          <a:ln w="12700">
            <a:miter lim="400000"/>
          </a:ln>
        </p:spPr>
      </p:pic>
      <p:sp>
        <p:nvSpPr>
          <p:cNvPr id="34" name="Shape 34"/>
          <p:cNvSpPr/>
          <p:nvPr>
            <p:ph type="title"/>
          </p:nvPr>
        </p:nvSpPr>
        <p:spPr>
          <a:xfrm>
            <a:off x="1270000" y="3733800"/>
            <a:ext cx="10464800" cy="2286000"/>
          </a:xfrm>
          <a:prstGeom prst="rect">
            <a:avLst/>
          </a:prstGeom>
        </p:spPr>
        <p:txBody>
          <a:bodyPr/>
          <a:lstStyle>
            <a:lvl1pPr>
              <a:defRPr i="1" sz="6800">
                <a:solidFill>
                  <a:srgbClr val="292929">
                    <a:alpha val="93000"/>
                  </a:srgbClr>
                </a:solidFill>
                <a:latin typeface="+mj-lt"/>
                <a:ea typeface="+mj-ea"/>
                <a:cs typeface="+mj-cs"/>
                <a:sym typeface="Georgia"/>
              </a:defRPr>
            </a:lvl1pPr>
          </a:lstStyle>
          <a:p>
            <a:pPr lvl="0">
              <a:defRPr i="0" sz="1800">
                <a:solidFill>
                  <a:srgbClr val="000000"/>
                </a:solidFill>
              </a:defRPr>
            </a:pPr>
            <a:r>
              <a:rPr i="1" sz="6800">
                <a:solidFill>
                  <a:srgbClr val="292929">
                    <a:alpha val="93000"/>
                  </a:srgbClr>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pic>
        <p:nvPicPr>
          <p:cNvPr id="36" name="lines-line-1.png"/>
          <p:cNvPicPr/>
          <p:nvPr/>
        </p:nvPicPr>
        <p:blipFill>
          <a:blip r:embed="rId2">
            <a:extLst/>
          </a:blip>
          <a:stretch>
            <a:fillRect/>
          </a:stretch>
        </p:blipFill>
        <p:spPr>
          <a:xfrm>
            <a:off x="647700" y="8864600"/>
            <a:ext cx="11798300" cy="292100"/>
          </a:xfrm>
          <a:prstGeom prst="rect">
            <a:avLst/>
          </a:prstGeom>
          <a:ln w="12700">
            <a:miter lim="400000"/>
          </a:ln>
        </p:spPr>
      </p:pic>
      <p:pic>
        <p:nvPicPr>
          <p:cNvPr id="37" name="wave-line.png"/>
          <p:cNvPicPr/>
          <p:nvPr/>
        </p:nvPicPr>
        <p:blipFill>
          <a:blip r:embed="rId3">
            <a:extLst/>
          </a:blip>
          <a:stretch>
            <a:fillRect/>
          </a:stretch>
        </p:blipFill>
        <p:spPr>
          <a:xfrm rot="11195">
            <a:off x="800057" y="578613"/>
            <a:ext cx="11366501" cy="176610"/>
          </a:xfrm>
          <a:prstGeom prst="rect">
            <a:avLst/>
          </a:prstGeom>
          <a:ln w="12700">
            <a:miter lim="400000"/>
          </a:ln>
        </p:spPr>
      </p:pic>
      <p:pic>
        <p:nvPicPr>
          <p:cNvPr id="38" name="wave-line.png"/>
          <p:cNvPicPr/>
          <p:nvPr/>
        </p:nvPicPr>
        <p:blipFill>
          <a:blip r:embed="rId4">
            <a:extLst/>
          </a:blip>
          <a:srcRect l="16504" t="0" r="50434" b="0"/>
          <a:stretch>
            <a:fillRect/>
          </a:stretch>
        </p:blipFill>
        <p:spPr>
          <a:xfrm rot="5400000">
            <a:off x="-3378364" y="4686138"/>
            <a:ext cx="8216901" cy="140023"/>
          </a:xfrm>
          <a:prstGeom prst="rect">
            <a:avLst/>
          </a:prstGeom>
          <a:ln w="12700">
            <a:miter lim="400000"/>
          </a:ln>
        </p:spPr>
      </p:pic>
      <p:pic>
        <p:nvPicPr>
          <p:cNvPr id="39" name="dots-line-cropped.png"/>
          <p:cNvPicPr/>
          <p:nvPr/>
        </p:nvPicPr>
        <p:blipFill>
          <a:blip r:embed="rId5">
            <a:extLst/>
          </a:blip>
          <a:srcRect l="4761" t="2928" r="10188" b="0"/>
          <a:stretch>
            <a:fillRect/>
          </a:stretch>
        </p:blipFill>
        <p:spPr>
          <a:xfrm rot="16200000">
            <a:off x="-4244962" y="4772011"/>
            <a:ext cx="9753601" cy="209578"/>
          </a:xfrm>
          <a:prstGeom prst="rect">
            <a:avLst/>
          </a:prstGeom>
          <a:ln w="12700">
            <a:miter lim="400000"/>
          </a:ln>
        </p:spPr>
      </p:pic>
      <p:pic>
        <p:nvPicPr>
          <p:cNvPr id="40" name="dots-line-cropped.png"/>
          <p:cNvPicPr/>
          <p:nvPr/>
        </p:nvPicPr>
        <p:blipFill>
          <a:blip r:embed="rId5">
            <a:extLst/>
          </a:blip>
          <a:srcRect l="0" t="5872" r="0" b="5892"/>
          <a:stretch>
            <a:fillRect/>
          </a:stretch>
        </p:blipFill>
        <p:spPr>
          <a:xfrm rot="21599984">
            <a:off x="698498" y="469908"/>
            <a:ext cx="11468107" cy="190501"/>
          </a:xfrm>
          <a:prstGeom prst="rect">
            <a:avLst/>
          </a:prstGeom>
          <a:ln w="12700">
            <a:miter lim="400000"/>
          </a:ln>
        </p:spPr>
      </p:pic>
      <p:pic>
        <p:nvPicPr>
          <p:cNvPr id="41" name="dots-line-cropped.png"/>
          <p:cNvPicPr/>
          <p:nvPr/>
        </p:nvPicPr>
        <p:blipFill>
          <a:blip r:embed="rId5">
            <a:extLst/>
          </a:blip>
          <a:srcRect l="53986" t="2927" r="41140" b="0"/>
          <a:stretch>
            <a:fillRect/>
          </a:stretch>
        </p:blipFill>
        <p:spPr>
          <a:xfrm rot="21599984">
            <a:off x="12439650" y="9010646"/>
            <a:ext cx="558801" cy="209581"/>
          </a:xfrm>
          <a:prstGeom prst="rect">
            <a:avLst/>
          </a:prstGeom>
          <a:ln w="12700">
            <a:miter lim="400000"/>
          </a:ln>
        </p:spPr>
      </p:pic>
      <p:pic>
        <p:nvPicPr>
          <p:cNvPr id="42" name="dots-line-cropped.png"/>
          <p:cNvPicPr/>
          <p:nvPr/>
        </p:nvPicPr>
        <p:blipFill>
          <a:blip r:embed="rId5">
            <a:extLst/>
          </a:blip>
          <a:srcRect l="37929" t="2926" r="56976" b="0"/>
          <a:stretch>
            <a:fillRect/>
          </a:stretch>
        </p:blipFill>
        <p:spPr>
          <a:xfrm rot="21599984">
            <a:off x="6350" y="9010652"/>
            <a:ext cx="584201" cy="209583"/>
          </a:xfrm>
          <a:prstGeom prst="rect">
            <a:avLst/>
          </a:prstGeom>
          <a:ln w="12700">
            <a:miter lim="400000"/>
          </a:ln>
        </p:spPr>
      </p:pic>
      <p:pic>
        <p:nvPicPr>
          <p:cNvPr id="43" name="lines-vert-line.png"/>
          <p:cNvPicPr/>
          <p:nvPr/>
        </p:nvPicPr>
        <p:blipFill>
          <a:blip r:embed="rId6">
            <a:extLst/>
          </a:blip>
          <a:stretch>
            <a:fillRect/>
          </a:stretch>
        </p:blipFill>
        <p:spPr>
          <a:xfrm>
            <a:off x="12153900" y="361949"/>
            <a:ext cx="317500" cy="8724901"/>
          </a:xfrm>
          <a:prstGeom prst="rect">
            <a:avLst/>
          </a:prstGeom>
          <a:ln w="12700">
            <a:miter lim="400000"/>
          </a:ln>
        </p:spPr>
      </p:pic>
      <p:sp>
        <p:nvSpPr>
          <p:cNvPr id="44" name="Shape 44"/>
          <p:cNvSpPr/>
          <p:nvPr>
            <p:ph type="title"/>
          </p:nvPr>
        </p:nvSpPr>
        <p:spPr>
          <a:xfrm>
            <a:off x="1079500" y="1358900"/>
            <a:ext cx="5054600" cy="3759200"/>
          </a:xfrm>
          <a:prstGeom prst="rect">
            <a:avLst/>
          </a:prstGeom>
        </p:spPr>
        <p:txBody>
          <a:bodyPr anchor="b"/>
          <a:lstStyle>
            <a:lvl1pPr>
              <a:defRPr i="1" sz="6800">
                <a:solidFill>
                  <a:srgbClr val="292929">
                    <a:alpha val="93000"/>
                  </a:srgbClr>
                </a:solidFill>
                <a:latin typeface="+mj-lt"/>
                <a:ea typeface="+mj-ea"/>
                <a:cs typeface="+mj-cs"/>
                <a:sym typeface="Georgia"/>
              </a:defRPr>
            </a:lvl1pPr>
          </a:lstStyle>
          <a:p>
            <a:pPr lvl="0">
              <a:defRPr i="0" sz="1800">
                <a:solidFill>
                  <a:srgbClr val="000000"/>
                </a:solidFill>
              </a:defRPr>
            </a:pPr>
            <a:r>
              <a:rPr i="1" sz="6800">
                <a:solidFill>
                  <a:srgbClr val="292929">
                    <a:alpha val="93000"/>
                  </a:srgbClr>
                </a:solidFill>
              </a:rPr>
              <a:t>Title Text</a:t>
            </a:r>
          </a:p>
        </p:txBody>
      </p:sp>
      <p:sp>
        <p:nvSpPr>
          <p:cNvPr id="45" name="Shape 45"/>
          <p:cNvSpPr/>
          <p:nvPr>
            <p:ph type="body" idx="1"/>
          </p:nvPr>
        </p:nvSpPr>
        <p:spPr>
          <a:xfrm>
            <a:off x="1079500" y="5207000"/>
            <a:ext cx="5054600" cy="3149600"/>
          </a:xfrm>
          <a:prstGeom prst="rect">
            <a:avLst/>
          </a:prstGeom>
        </p:spPr>
        <p:txBody>
          <a:bodyPr anchor="t"/>
          <a:lstStyle>
            <a:lvl1pPr marL="0" indent="0" algn="ctr">
              <a:spcBef>
                <a:spcPts val="0"/>
              </a:spcBef>
              <a:buSzTx/>
              <a:buNone/>
              <a:defRPr i="1" sz="3800">
                <a:solidFill>
                  <a:srgbClr val="C2463A"/>
                </a:solidFill>
              </a:defRPr>
            </a:lvl1pPr>
            <a:lvl2pPr marL="0" indent="228600" algn="ctr">
              <a:spcBef>
                <a:spcPts val="0"/>
              </a:spcBef>
              <a:buSzTx/>
              <a:buNone/>
              <a:defRPr i="1" sz="3800">
                <a:solidFill>
                  <a:srgbClr val="C2463A"/>
                </a:solidFill>
              </a:defRPr>
            </a:lvl2pPr>
            <a:lvl3pPr marL="0" indent="457200" algn="ctr">
              <a:spcBef>
                <a:spcPts val="0"/>
              </a:spcBef>
              <a:buSzTx/>
              <a:buNone/>
              <a:defRPr i="1" sz="3800">
                <a:solidFill>
                  <a:srgbClr val="C2463A"/>
                </a:solidFill>
              </a:defRPr>
            </a:lvl3pPr>
            <a:lvl4pPr marL="0" indent="685800" algn="ctr">
              <a:spcBef>
                <a:spcPts val="0"/>
              </a:spcBef>
              <a:buSzTx/>
              <a:buNone/>
              <a:defRPr i="1" sz="3800">
                <a:solidFill>
                  <a:srgbClr val="C2463A"/>
                </a:solidFill>
              </a:defRPr>
            </a:lvl4pPr>
            <a:lvl5pPr marL="0" indent="914400" algn="ctr">
              <a:spcBef>
                <a:spcPts val="0"/>
              </a:spcBef>
              <a:buSzTx/>
              <a:buNone/>
              <a:defRPr i="1" sz="3800">
                <a:solidFill>
                  <a:srgbClr val="C2463A"/>
                </a:solidFill>
              </a:defRPr>
            </a:lvl5pPr>
          </a:lstStyle>
          <a:p>
            <a:pPr lvl="0">
              <a:defRPr i="0" sz="1800">
                <a:solidFill>
                  <a:srgbClr val="000000"/>
                </a:solidFill>
              </a:defRPr>
            </a:pPr>
            <a:r>
              <a:rPr i="1" sz="3800">
                <a:solidFill>
                  <a:srgbClr val="C2463A"/>
                </a:solidFill>
              </a:rPr>
              <a:t>Body Level One</a:t>
            </a:r>
            <a:endParaRPr i="1" sz="3800">
              <a:solidFill>
                <a:srgbClr val="C2463A"/>
              </a:solidFill>
            </a:endParaRPr>
          </a:p>
          <a:p>
            <a:pPr lvl="1">
              <a:defRPr i="0" sz="1800">
                <a:solidFill>
                  <a:srgbClr val="000000"/>
                </a:solidFill>
              </a:defRPr>
            </a:pPr>
            <a:r>
              <a:rPr i="1" sz="3800">
                <a:solidFill>
                  <a:srgbClr val="C2463A"/>
                </a:solidFill>
              </a:rPr>
              <a:t>Body Level Two</a:t>
            </a:r>
            <a:endParaRPr i="1" sz="3800">
              <a:solidFill>
                <a:srgbClr val="C2463A"/>
              </a:solidFill>
            </a:endParaRPr>
          </a:p>
          <a:p>
            <a:pPr lvl="2">
              <a:defRPr i="0" sz="1800">
                <a:solidFill>
                  <a:srgbClr val="000000"/>
                </a:solidFill>
              </a:defRPr>
            </a:pPr>
            <a:r>
              <a:rPr i="1" sz="3800">
                <a:solidFill>
                  <a:srgbClr val="C2463A"/>
                </a:solidFill>
              </a:rPr>
              <a:t>Body Level Three</a:t>
            </a:r>
            <a:endParaRPr i="1" sz="3800">
              <a:solidFill>
                <a:srgbClr val="C2463A"/>
              </a:solidFill>
            </a:endParaRPr>
          </a:p>
          <a:p>
            <a:pPr lvl="3">
              <a:defRPr i="0" sz="1800">
                <a:solidFill>
                  <a:srgbClr val="000000"/>
                </a:solidFill>
              </a:defRPr>
            </a:pPr>
            <a:r>
              <a:rPr i="1" sz="3800">
                <a:solidFill>
                  <a:srgbClr val="C2463A"/>
                </a:solidFill>
              </a:rPr>
              <a:t>Body Level Four</a:t>
            </a:r>
            <a:endParaRPr i="1" sz="3800">
              <a:solidFill>
                <a:srgbClr val="C2463A"/>
              </a:solidFill>
            </a:endParaRPr>
          </a:p>
          <a:p>
            <a:pPr lvl="4">
              <a:defRPr i="0" sz="1800">
                <a:solidFill>
                  <a:srgbClr val="000000"/>
                </a:solidFill>
              </a:defRPr>
            </a:pPr>
            <a:r>
              <a:rPr i="1" sz="3800">
                <a:solidFill>
                  <a:srgbClr val="C2463A"/>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lstStyle/>
          <a:p>
            <a:pPr lvl="0">
              <a:defRPr sz="1800">
                <a:solidFill>
                  <a:srgbClr val="000000"/>
                </a:solidFill>
              </a:defRPr>
            </a:pPr>
            <a:r>
              <a:rPr sz="6200">
                <a:solidFill>
                  <a:srgbClr val="528D4D"/>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49" name="Shape 49"/>
          <p:cNvSpPr/>
          <p:nvPr>
            <p:ph type="title"/>
          </p:nvPr>
        </p:nvSpPr>
        <p:spPr>
          <a:prstGeom prst="rect">
            <a:avLst/>
          </a:prstGeom>
        </p:spPr>
        <p:txBody>
          <a:bodyPr/>
          <a:lstStyle/>
          <a:p>
            <a:pPr lvl="0">
              <a:defRPr sz="1800">
                <a:solidFill>
                  <a:srgbClr val="000000"/>
                </a:solidFill>
              </a:defRPr>
            </a:pPr>
            <a:r>
              <a:rPr sz="6200">
                <a:solidFill>
                  <a:srgbClr val="528D4D"/>
                </a:solidFill>
              </a:rPr>
              <a:t>Title Text</a:t>
            </a:r>
          </a:p>
        </p:txBody>
      </p:sp>
      <p:sp>
        <p:nvSpPr>
          <p:cNvPr id="50" name="Shape 50"/>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600">
                <a:solidFill>
                  <a:srgbClr val="006288"/>
                </a:solidFill>
              </a:rPr>
              <a:t>Body Level One</a:t>
            </a:r>
            <a:endParaRPr sz="3600">
              <a:solidFill>
                <a:srgbClr val="006288"/>
              </a:solidFill>
            </a:endParaRPr>
          </a:p>
          <a:p>
            <a:pPr lvl="1">
              <a:defRPr sz="1800">
                <a:solidFill>
                  <a:srgbClr val="000000"/>
                </a:solidFill>
              </a:defRPr>
            </a:pPr>
            <a:r>
              <a:rPr sz="3600">
                <a:solidFill>
                  <a:srgbClr val="006288"/>
                </a:solidFill>
              </a:rPr>
              <a:t>Body Level Two</a:t>
            </a:r>
            <a:endParaRPr sz="3600">
              <a:solidFill>
                <a:srgbClr val="006288"/>
              </a:solidFill>
            </a:endParaRPr>
          </a:p>
          <a:p>
            <a:pPr lvl="2">
              <a:defRPr sz="1800">
                <a:solidFill>
                  <a:srgbClr val="000000"/>
                </a:solidFill>
              </a:defRPr>
            </a:pPr>
            <a:r>
              <a:rPr sz="3600">
                <a:solidFill>
                  <a:srgbClr val="006288"/>
                </a:solidFill>
              </a:rPr>
              <a:t>Body Level Three</a:t>
            </a:r>
            <a:endParaRPr sz="3600">
              <a:solidFill>
                <a:srgbClr val="006288"/>
              </a:solidFill>
            </a:endParaRPr>
          </a:p>
          <a:p>
            <a:pPr lvl="3">
              <a:defRPr sz="1800">
                <a:solidFill>
                  <a:srgbClr val="000000"/>
                </a:solidFill>
              </a:defRPr>
            </a:pPr>
            <a:r>
              <a:rPr sz="3600">
                <a:solidFill>
                  <a:srgbClr val="006288"/>
                </a:solidFill>
              </a:rPr>
              <a:t>Body Level Four</a:t>
            </a:r>
            <a:endParaRPr sz="3600">
              <a:solidFill>
                <a:srgbClr val="006288"/>
              </a:solidFill>
            </a:endParaRPr>
          </a:p>
          <a:p>
            <a:pPr lvl="4">
              <a:defRPr sz="1800">
                <a:solidFill>
                  <a:srgbClr val="000000"/>
                </a:solidFill>
              </a:defRPr>
            </a:pPr>
            <a:r>
              <a:rPr sz="3600">
                <a:solidFill>
                  <a:srgbClr val="006288"/>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pic>
        <p:nvPicPr>
          <p:cNvPr id="52" name="plus-line.png"/>
          <p:cNvPicPr/>
          <p:nvPr/>
        </p:nvPicPr>
        <p:blipFill>
          <a:blip r:embed="rId2">
            <a:extLst/>
          </a:blip>
          <a:stretch>
            <a:fillRect/>
          </a:stretch>
        </p:blipFill>
        <p:spPr>
          <a:xfrm>
            <a:off x="419100" y="0"/>
            <a:ext cx="304801" cy="9753600"/>
          </a:xfrm>
          <a:prstGeom prst="rect">
            <a:avLst/>
          </a:prstGeom>
          <a:ln w="12700">
            <a:miter lim="400000"/>
          </a:ln>
        </p:spPr>
      </p:pic>
      <p:pic>
        <p:nvPicPr>
          <p:cNvPr id="53" name="plus-line.png"/>
          <p:cNvPicPr/>
          <p:nvPr/>
        </p:nvPicPr>
        <p:blipFill>
          <a:blip r:embed="rId3">
            <a:extLst/>
          </a:blip>
          <a:stretch>
            <a:fillRect/>
          </a:stretch>
        </p:blipFill>
        <p:spPr>
          <a:xfrm>
            <a:off x="12179300" y="2247900"/>
            <a:ext cx="304801" cy="6858000"/>
          </a:xfrm>
          <a:prstGeom prst="rect">
            <a:avLst/>
          </a:prstGeom>
          <a:ln w="12700">
            <a:miter lim="400000"/>
          </a:ln>
        </p:spPr>
      </p:pic>
      <p:pic>
        <p:nvPicPr>
          <p:cNvPr id="54" name="plus-line.png"/>
          <p:cNvPicPr/>
          <p:nvPr/>
        </p:nvPicPr>
        <p:blipFill>
          <a:blip r:embed="rId4">
            <a:extLst/>
          </a:blip>
          <a:stretch>
            <a:fillRect/>
          </a:stretch>
        </p:blipFill>
        <p:spPr>
          <a:xfrm>
            <a:off x="0" y="9017000"/>
            <a:ext cx="13004800" cy="304800"/>
          </a:xfrm>
          <a:prstGeom prst="rect">
            <a:avLst/>
          </a:prstGeom>
          <a:ln w="12700">
            <a:miter lim="400000"/>
          </a:ln>
        </p:spPr>
      </p:pic>
      <p:pic>
        <p:nvPicPr>
          <p:cNvPr id="55" name="plus-line.png"/>
          <p:cNvPicPr/>
          <p:nvPr/>
        </p:nvPicPr>
        <p:blipFill>
          <a:blip r:embed="rId5">
            <a:extLst/>
          </a:blip>
          <a:stretch>
            <a:fillRect/>
          </a:stretch>
        </p:blipFill>
        <p:spPr>
          <a:xfrm rot="5400000">
            <a:off x="6429374" y="-3749676"/>
            <a:ext cx="304801" cy="11753851"/>
          </a:xfrm>
          <a:prstGeom prst="rect">
            <a:avLst/>
          </a:prstGeom>
          <a:ln w="12700">
            <a:miter lim="400000"/>
          </a:ln>
        </p:spPr>
      </p:pic>
      <p:pic>
        <p:nvPicPr>
          <p:cNvPr id="56" name="Scrapbook_title_hi.png"/>
          <p:cNvPicPr/>
          <p:nvPr/>
        </p:nvPicPr>
        <p:blipFill>
          <a:blip r:embed="rId6">
            <a:extLst/>
          </a:blip>
          <a:stretch>
            <a:fillRect/>
          </a:stretch>
        </p:blipFill>
        <p:spPr>
          <a:xfrm>
            <a:off x="1092200" y="304800"/>
            <a:ext cx="10845800" cy="2260600"/>
          </a:xfrm>
          <a:prstGeom prst="rect">
            <a:avLst/>
          </a:prstGeom>
          <a:ln w="12700">
            <a:miter lim="400000"/>
          </a:ln>
        </p:spPr>
      </p:pic>
      <p:sp>
        <p:nvSpPr>
          <p:cNvPr id="57" name="Shape 57"/>
          <p:cNvSpPr/>
          <p:nvPr>
            <p:ph type="title"/>
          </p:nvPr>
        </p:nvSpPr>
        <p:spPr>
          <a:prstGeom prst="rect">
            <a:avLst/>
          </a:prstGeom>
        </p:spPr>
        <p:txBody>
          <a:bodyPr/>
          <a:lstStyle/>
          <a:p>
            <a:pPr lvl="0">
              <a:defRPr sz="1800">
                <a:solidFill>
                  <a:srgbClr val="000000"/>
                </a:solidFill>
              </a:defRPr>
            </a:pPr>
            <a:r>
              <a:rPr sz="6200">
                <a:solidFill>
                  <a:srgbClr val="528D4D"/>
                </a:solidFill>
              </a:rPr>
              <a:t>Title Text</a:t>
            </a:r>
          </a:p>
        </p:txBody>
      </p:sp>
      <p:sp>
        <p:nvSpPr>
          <p:cNvPr id="58" name="Shape 58"/>
          <p:cNvSpPr/>
          <p:nvPr>
            <p:ph type="body" idx="1"/>
          </p:nvPr>
        </p:nvSpPr>
        <p:spPr>
          <a:xfrm>
            <a:off x="1270000" y="2971800"/>
            <a:ext cx="4953000" cy="5842000"/>
          </a:xfrm>
          <a:prstGeom prst="rect">
            <a:avLst/>
          </a:prstGeom>
        </p:spPr>
        <p:txBody>
          <a:bodyPr/>
          <a:lstStyle>
            <a:lvl1pPr marL="368300" indent="-368300">
              <a:spcBef>
                <a:spcPts val="3000"/>
              </a:spcBef>
              <a:buBlip>
                <a:blip r:embed="rId7"/>
              </a:buBlip>
              <a:defRPr sz="2800"/>
            </a:lvl1pPr>
            <a:lvl2pPr marL="736600" indent="-368300">
              <a:spcBef>
                <a:spcPts val="3000"/>
              </a:spcBef>
              <a:buBlip>
                <a:blip r:embed="rId7"/>
              </a:buBlip>
              <a:defRPr sz="2800"/>
            </a:lvl2pPr>
            <a:lvl3pPr marL="1104900" indent="-368300">
              <a:spcBef>
                <a:spcPts val="3000"/>
              </a:spcBef>
              <a:buBlip>
                <a:blip r:embed="rId7"/>
              </a:buBlip>
              <a:defRPr sz="2800"/>
            </a:lvl3pPr>
            <a:lvl4pPr marL="1473200" indent="-368300">
              <a:spcBef>
                <a:spcPts val="3000"/>
              </a:spcBef>
              <a:buBlip>
                <a:blip r:embed="rId7"/>
              </a:buBlip>
              <a:defRPr sz="2800"/>
            </a:lvl4pPr>
            <a:lvl5pPr marL="1841500" indent="-368300">
              <a:spcBef>
                <a:spcPts val="3000"/>
              </a:spcBef>
              <a:buBlip>
                <a:blip r:embed="rId7"/>
              </a:buBlip>
              <a:defRPr sz="2800"/>
            </a:lvl5pPr>
          </a:lstStyle>
          <a:p>
            <a:pPr lvl="0">
              <a:defRPr sz="1800">
                <a:solidFill>
                  <a:srgbClr val="000000"/>
                </a:solidFill>
              </a:defRPr>
            </a:pPr>
            <a:r>
              <a:rPr sz="2800">
                <a:solidFill>
                  <a:srgbClr val="006288"/>
                </a:solidFill>
              </a:rPr>
              <a:t>Body Level One</a:t>
            </a:r>
            <a:endParaRPr sz="2800">
              <a:solidFill>
                <a:srgbClr val="006288"/>
              </a:solidFill>
            </a:endParaRPr>
          </a:p>
          <a:p>
            <a:pPr lvl="1">
              <a:defRPr sz="1800">
                <a:solidFill>
                  <a:srgbClr val="000000"/>
                </a:solidFill>
              </a:defRPr>
            </a:pPr>
            <a:r>
              <a:rPr sz="2800">
                <a:solidFill>
                  <a:srgbClr val="006288"/>
                </a:solidFill>
              </a:rPr>
              <a:t>Body Level Two</a:t>
            </a:r>
            <a:endParaRPr sz="2800">
              <a:solidFill>
                <a:srgbClr val="006288"/>
              </a:solidFill>
            </a:endParaRPr>
          </a:p>
          <a:p>
            <a:pPr lvl="2">
              <a:defRPr sz="1800">
                <a:solidFill>
                  <a:srgbClr val="000000"/>
                </a:solidFill>
              </a:defRPr>
            </a:pPr>
            <a:r>
              <a:rPr sz="2800">
                <a:solidFill>
                  <a:srgbClr val="006288"/>
                </a:solidFill>
              </a:rPr>
              <a:t>Body Level Three</a:t>
            </a:r>
            <a:endParaRPr sz="2800">
              <a:solidFill>
                <a:srgbClr val="006288"/>
              </a:solidFill>
            </a:endParaRPr>
          </a:p>
          <a:p>
            <a:pPr lvl="3">
              <a:defRPr sz="1800">
                <a:solidFill>
                  <a:srgbClr val="000000"/>
                </a:solidFill>
              </a:defRPr>
            </a:pPr>
            <a:r>
              <a:rPr sz="2800">
                <a:solidFill>
                  <a:srgbClr val="006288"/>
                </a:solidFill>
              </a:rPr>
              <a:t>Body Level Four</a:t>
            </a:r>
            <a:endParaRPr sz="2800">
              <a:solidFill>
                <a:srgbClr val="006288"/>
              </a:solidFill>
            </a:endParaRPr>
          </a:p>
          <a:p>
            <a:pPr lvl="4">
              <a:defRPr sz="1800">
                <a:solidFill>
                  <a:srgbClr val="000000"/>
                </a:solidFill>
              </a:defRPr>
            </a:pPr>
            <a:r>
              <a:rPr sz="2800">
                <a:solidFill>
                  <a:srgbClr val="006288"/>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pic>
        <p:nvPicPr>
          <p:cNvPr id="60" name="lines-line-1.png"/>
          <p:cNvPicPr/>
          <p:nvPr/>
        </p:nvPicPr>
        <p:blipFill>
          <a:blip r:embed="rId2">
            <a:extLst/>
          </a:blip>
          <a:stretch>
            <a:fillRect/>
          </a:stretch>
        </p:blipFill>
        <p:spPr>
          <a:xfrm>
            <a:off x="647700" y="8864600"/>
            <a:ext cx="11798300" cy="292100"/>
          </a:xfrm>
          <a:prstGeom prst="rect">
            <a:avLst/>
          </a:prstGeom>
          <a:ln w="12700">
            <a:miter lim="400000"/>
          </a:ln>
        </p:spPr>
      </p:pic>
      <p:pic>
        <p:nvPicPr>
          <p:cNvPr id="61" name="wave-line.png"/>
          <p:cNvPicPr/>
          <p:nvPr/>
        </p:nvPicPr>
        <p:blipFill>
          <a:blip r:embed="rId3">
            <a:extLst/>
          </a:blip>
          <a:stretch>
            <a:fillRect/>
          </a:stretch>
        </p:blipFill>
        <p:spPr>
          <a:xfrm rot="11195">
            <a:off x="800057" y="578613"/>
            <a:ext cx="11366501" cy="176610"/>
          </a:xfrm>
          <a:prstGeom prst="rect">
            <a:avLst/>
          </a:prstGeom>
          <a:ln w="12700">
            <a:miter lim="400000"/>
          </a:ln>
        </p:spPr>
      </p:pic>
      <p:pic>
        <p:nvPicPr>
          <p:cNvPr id="62" name="wave-line.png"/>
          <p:cNvPicPr/>
          <p:nvPr/>
        </p:nvPicPr>
        <p:blipFill>
          <a:blip r:embed="rId4">
            <a:extLst/>
          </a:blip>
          <a:srcRect l="16504" t="0" r="50434" b="0"/>
          <a:stretch>
            <a:fillRect/>
          </a:stretch>
        </p:blipFill>
        <p:spPr>
          <a:xfrm rot="5400000">
            <a:off x="-3378364" y="4686138"/>
            <a:ext cx="8216901" cy="140023"/>
          </a:xfrm>
          <a:prstGeom prst="rect">
            <a:avLst/>
          </a:prstGeom>
          <a:ln w="12700">
            <a:miter lim="400000"/>
          </a:ln>
        </p:spPr>
      </p:pic>
      <p:pic>
        <p:nvPicPr>
          <p:cNvPr id="63" name="dots-line-cropped.png"/>
          <p:cNvPicPr/>
          <p:nvPr/>
        </p:nvPicPr>
        <p:blipFill>
          <a:blip r:embed="rId5">
            <a:extLst/>
          </a:blip>
          <a:srcRect l="4761" t="2928" r="10188" b="0"/>
          <a:stretch>
            <a:fillRect/>
          </a:stretch>
        </p:blipFill>
        <p:spPr>
          <a:xfrm rot="16200000">
            <a:off x="-4244962" y="4772011"/>
            <a:ext cx="9753601" cy="209578"/>
          </a:xfrm>
          <a:prstGeom prst="rect">
            <a:avLst/>
          </a:prstGeom>
          <a:ln w="12700">
            <a:miter lim="400000"/>
          </a:ln>
        </p:spPr>
      </p:pic>
      <p:pic>
        <p:nvPicPr>
          <p:cNvPr id="64" name="dots-line-cropped.png"/>
          <p:cNvPicPr/>
          <p:nvPr/>
        </p:nvPicPr>
        <p:blipFill>
          <a:blip r:embed="rId5">
            <a:extLst/>
          </a:blip>
          <a:srcRect l="0" t="5872" r="0" b="5892"/>
          <a:stretch>
            <a:fillRect/>
          </a:stretch>
        </p:blipFill>
        <p:spPr>
          <a:xfrm rot="21599984">
            <a:off x="698498" y="469908"/>
            <a:ext cx="11468107" cy="190501"/>
          </a:xfrm>
          <a:prstGeom prst="rect">
            <a:avLst/>
          </a:prstGeom>
          <a:ln w="12700">
            <a:miter lim="400000"/>
          </a:ln>
        </p:spPr>
      </p:pic>
      <p:pic>
        <p:nvPicPr>
          <p:cNvPr id="65" name="dots-line-cropped.png"/>
          <p:cNvPicPr/>
          <p:nvPr/>
        </p:nvPicPr>
        <p:blipFill>
          <a:blip r:embed="rId5">
            <a:extLst/>
          </a:blip>
          <a:srcRect l="53986" t="2927" r="41140" b="0"/>
          <a:stretch>
            <a:fillRect/>
          </a:stretch>
        </p:blipFill>
        <p:spPr>
          <a:xfrm rot="21599984">
            <a:off x="12439650" y="9010646"/>
            <a:ext cx="558801" cy="209581"/>
          </a:xfrm>
          <a:prstGeom prst="rect">
            <a:avLst/>
          </a:prstGeom>
          <a:ln w="12700">
            <a:miter lim="400000"/>
          </a:ln>
        </p:spPr>
      </p:pic>
      <p:pic>
        <p:nvPicPr>
          <p:cNvPr id="66" name="dots-line-cropped.png"/>
          <p:cNvPicPr/>
          <p:nvPr/>
        </p:nvPicPr>
        <p:blipFill>
          <a:blip r:embed="rId5">
            <a:extLst/>
          </a:blip>
          <a:srcRect l="37929" t="2926" r="56976" b="0"/>
          <a:stretch>
            <a:fillRect/>
          </a:stretch>
        </p:blipFill>
        <p:spPr>
          <a:xfrm rot="21599984">
            <a:off x="6350" y="9010652"/>
            <a:ext cx="584201" cy="209583"/>
          </a:xfrm>
          <a:prstGeom prst="rect">
            <a:avLst/>
          </a:prstGeom>
          <a:ln w="12700">
            <a:miter lim="400000"/>
          </a:ln>
        </p:spPr>
      </p:pic>
      <p:pic>
        <p:nvPicPr>
          <p:cNvPr id="67" name="lines-vert-line.png"/>
          <p:cNvPicPr/>
          <p:nvPr/>
        </p:nvPicPr>
        <p:blipFill>
          <a:blip r:embed="rId6">
            <a:extLst/>
          </a:blip>
          <a:stretch>
            <a:fillRect/>
          </a:stretch>
        </p:blipFill>
        <p:spPr>
          <a:xfrm>
            <a:off x="12153900" y="361949"/>
            <a:ext cx="317500" cy="8724901"/>
          </a:xfrm>
          <a:prstGeom prst="rect">
            <a:avLst/>
          </a:prstGeom>
          <a:ln w="12700">
            <a:miter lim="400000"/>
          </a:ln>
        </p:spPr>
      </p:pic>
      <p:sp>
        <p:nvSpPr>
          <p:cNvPr id="68" name="Shape 68"/>
          <p:cNvSpPr/>
          <p:nvPr>
            <p:ph type="body" idx="1"/>
          </p:nvPr>
        </p:nvSpPr>
        <p:spPr>
          <a:xfrm>
            <a:off x="1270000" y="1511300"/>
            <a:ext cx="10464800" cy="6731000"/>
          </a:xfrm>
          <a:prstGeom prst="rect">
            <a:avLst/>
          </a:prstGeom>
        </p:spPr>
        <p:txBody>
          <a:bodyPr/>
          <a:lstStyle>
            <a:lvl1pPr>
              <a:buBlip>
                <a:blip r:embed="rId7"/>
              </a:buBlip>
            </a:lvl1pPr>
            <a:lvl2pPr>
              <a:buBlip>
                <a:blip r:embed="rId7"/>
              </a:buBlip>
            </a:lvl2pPr>
            <a:lvl3pPr>
              <a:buBlip>
                <a:blip r:embed="rId7"/>
              </a:buBlip>
            </a:lvl3pPr>
            <a:lvl4pPr>
              <a:buBlip>
                <a:blip r:embed="rId7"/>
              </a:buBlip>
            </a:lvl4pPr>
            <a:lvl5pPr>
              <a:buBlip>
                <a:blip r:embed="rId7"/>
              </a:buBlip>
            </a:lvl5pPr>
          </a:lstStyle>
          <a:p>
            <a:pPr lvl="0">
              <a:defRPr sz="1800">
                <a:solidFill>
                  <a:srgbClr val="000000"/>
                </a:solidFill>
              </a:defRPr>
            </a:pPr>
            <a:r>
              <a:rPr sz="3600">
                <a:solidFill>
                  <a:srgbClr val="006288"/>
                </a:solidFill>
              </a:rPr>
              <a:t>Body Level One</a:t>
            </a:r>
            <a:endParaRPr sz="3600">
              <a:solidFill>
                <a:srgbClr val="006288"/>
              </a:solidFill>
            </a:endParaRPr>
          </a:p>
          <a:p>
            <a:pPr lvl="1">
              <a:defRPr sz="1800">
                <a:solidFill>
                  <a:srgbClr val="000000"/>
                </a:solidFill>
              </a:defRPr>
            </a:pPr>
            <a:r>
              <a:rPr sz="3600">
                <a:solidFill>
                  <a:srgbClr val="006288"/>
                </a:solidFill>
              </a:rPr>
              <a:t>Body Level Two</a:t>
            </a:r>
            <a:endParaRPr sz="3600">
              <a:solidFill>
                <a:srgbClr val="006288"/>
              </a:solidFill>
            </a:endParaRPr>
          </a:p>
          <a:p>
            <a:pPr lvl="2">
              <a:defRPr sz="1800">
                <a:solidFill>
                  <a:srgbClr val="000000"/>
                </a:solidFill>
              </a:defRPr>
            </a:pPr>
            <a:r>
              <a:rPr sz="3600">
                <a:solidFill>
                  <a:srgbClr val="006288"/>
                </a:solidFill>
              </a:rPr>
              <a:t>Body Level Three</a:t>
            </a:r>
            <a:endParaRPr sz="3600">
              <a:solidFill>
                <a:srgbClr val="006288"/>
              </a:solidFill>
            </a:endParaRPr>
          </a:p>
          <a:p>
            <a:pPr lvl="3">
              <a:defRPr sz="1800">
                <a:solidFill>
                  <a:srgbClr val="000000"/>
                </a:solidFill>
              </a:defRPr>
            </a:pPr>
            <a:r>
              <a:rPr sz="3600">
                <a:solidFill>
                  <a:srgbClr val="006288"/>
                </a:solidFill>
              </a:rPr>
              <a:t>Body Level Four</a:t>
            </a:r>
            <a:endParaRPr sz="3600">
              <a:solidFill>
                <a:srgbClr val="006288"/>
              </a:solidFill>
            </a:endParaRPr>
          </a:p>
          <a:p>
            <a:pPr lvl="4">
              <a:defRPr sz="1800">
                <a:solidFill>
                  <a:srgbClr val="000000"/>
                </a:solidFill>
              </a:defRPr>
            </a:pPr>
            <a:r>
              <a:rPr sz="3600">
                <a:solidFill>
                  <a:srgbClr val="006288"/>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pic>
        <p:nvPicPr>
          <p:cNvPr id="70" name="lines-line-1.png"/>
          <p:cNvPicPr/>
          <p:nvPr/>
        </p:nvPicPr>
        <p:blipFill>
          <a:blip r:embed="rId2">
            <a:extLst/>
          </a:blip>
          <a:stretch>
            <a:fillRect/>
          </a:stretch>
        </p:blipFill>
        <p:spPr>
          <a:xfrm>
            <a:off x="647700" y="8864600"/>
            <a:ext cx="11798300" cy="292100"/>
          </a:xfrm>
          <a:prstGeom prst="rect">
            <a:avLst/>
          </a:prstGeom>
          <a:ln w="12700">
            <a:miter lim="400000"/>
          </a:ln>
        </p:spPr>
      </p:pic>
      <p:pic>
        <p:nvPicPr>
          <p:cNvPr id="71" name="wave-line.png"/>
          <p:cNvPicPr/>
          <p:nvPr/>
        </p:nvPicPr>
        <p:blipFill>
          <a:blip r:embed="rId3">
            <a:extLst/>
          </a:blip>
          <a:stretch>
            <a:fillRect/>
          </a:stretch>
        </p:blipFill>
        <p:spPr>
          <a:xfrm rot="11195">
            <a:off x="800057" y="578613"/>
            <a:ext cx="11366501" cy="176610"/>
          </a:xfrm>
          <a:prstGeom prst="rect">
            <a:avLst/>
          </a:prstGeom>
          <a:ln w="12700">
            <a:miter lim="400000"/>
          </a:ln>
        </p:spPr>
      </p:pic>
      <p:pic>
        <p:nvPicPr>
          <p:cNvPr id="72" name="wave-line.png"/>
          <p:cNvPicPr/>
          <p:nvPr/>
        </p:nvPicPr>
        <p:blipFill>
          <a:blip r:embed="rId4">
            <a:extLst/>
          </a:blip>
          <a:srcRect l="16504" t="0" r="50434" b="0"/>
          <a:stretch>
            <a:fillRect/>
          </a:stretch>
        </p:blipFill>
        <p:spPr>
          <a:xfrm rot="5400000">
            <a:off x="-3378364" y="4686138"/>
            <a:ext cx="8216901" cy="140023"/>
          </a:xfrm>
          <a:prstGeom prst="rect">
            <a:avLst/>
          </a:prstGeom>
          <a:ln w="12700">
            <a:miter lim="400000"/>
          </a:ln>
        </p:spPr>
      </p:pic>
      <p:pic>
        <p:nvPicPr>
          <p:cNvPr id="73" name="dots-line-cropped.png"/>
          <p:cNvPicPr/>
          <p:nvPr/>
        </p:nvPicPr>
        <p:blipFill>
          <a:blip r:embed="rId5">
            <a:extLst/>
          </a:blip>
          <a:srcRect l="4761" t="2928" r="10188" b="0"/>
          <a:stretch>
            <a:fillRect/>
          </a:stretch>
        </p:blipFill>
        <p:spPr>
          <a:xfrm rot="16200000">
            <a:off x="-4244962" y="4772011"/>
            <a:ext cx="9753601" cy="209578"/>
          </a:xfrm>
          <a:prstGeom prst="rect">
            <a:avLst/>
          </a:prstGeom>
          <a:ln w="12700">
            <a:miter lim="400000"/>
          </a:ln>
        </p:spPr>
      </p:pic>
      <p:pic>
        <p:nvPicPr>
          <p:cNvPr id="74" name="dots-line-cropped.png"/>
          <p:cNvPicPr/>
          <p:nvPr/>
        </p:nvPicPr>
        <p:blipFill>
          <a:blip r:embed="rId5">
            <a:extLst/>
          </a:blip>
          <a:srcRect l="0" t="5872" r="0" b="5892"/>
          <a:stretch>
            <a:fillRect/>
          </a:stretch>
        </p:blipFill>
        <p:spPr>
          <a:xfrm rot="21599984">
            <a:off x="698498" y="469908"/>
            <a:ext cx="11468107" cy="190501"/>
          </a:xfrm>
          <a:prstGeom prst="rect">
            <a:avLst/>
          </a:prstGeom>
          <a:ln w="12700">
            <a:miter lim="400000"/>
          </a:ln>
        </p:spPr>
      </p:pic>
      <p:pic>
        <p:nvPicPr>
          <p:cNvPr id="75" name="dots-line-cropped.png"/>
          <p:cNvPicPr/>
          <p:nvPr/>
        </p:nvPicPr>
        <p:blipFill>
          <a:blip r:embed="rId5">
            <a:extLst/>
          </a:blip>
          <a:srcRect l="53986" t="2927" r="41140" b="0"/>
          <a:stretch>
            <a:fillRect/>
          </a:stretch>
        </p:blipFill>
        <p:spPr>
          <a:xfrm rot="21599984">
            <a:off x="12439650" y="9010646"/>
            <a:ext cx="558801" cy="209581"/>
          </a:xfrm>
          <a:prstGeom prst="rect">
            <a:avLst/>
          </a:prstGeom>
          <a:ln w="12700">
            <a:miter lim="400000"/>
          </a:ln>
        </p:spPr>
      </p:pic>
      <p:pic>
        <p:nvPicPr>
          <p:cNvPr id="76" name="dots-line-cropped.png"/>
          <p:cNvPicPr/>
          <p:nvPr/>
        </p:nvPicPr>
        <p:blipFill>
          <a:blip r:embed="rId5">
            <a:extLst/>
          </a:blip>
          <a:srcRect l="37929" t="2926" r="56976" b="0"/>
          <a:stretch>
            <a:fillRect/>
          </a:stretch>
        </p:blipFill>
        <p:spPr>
          <a:xfrm rot="21599984">
            <a:off x="6350" y="9010652"/>
            <a:ext cx="584201" cy="209583"/>
          </a:xfrm>
          <a:prstGeom prst="rect">
            <a:avLst/>
          </a:prstGeom>
          <a:ln w="12700">
            <a:miter lim="400000"/>
          </a:ln>
        </p:spPr>
      </p:pic>
      <p:pic>
        <p:nvPicPr>
          <p:cNvPr id="77" name="lines-vert-line.png"/>
          <p:cNvPicPr/>
          <p:nvPr/>
        </p:nvPicPr>
        <p:blipFill>
          <a:blip r:embed="rId6">
            <a:extLst/>
          </a:blip>
          <a:stretch>
            <a:fillRect/>
          </a:stretch>
        </p:blipFill>
        <p:spPr>
          <a:xfrm>
            <a:off x="12153900" y="361949"/>
            <a:ext cx="317500" cy="8724901"/>
          </a:xfrm>
          <a:prstGeom prst="rect">
            <a:avLst/>
          </a:prstGeom>
          <a:ln w="12700">
            <a:miter lim="400000"/>
          </a:ln>
        </p:spPr>
      </p:pic>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slideLayout" Target="../slideLayouts/slideLayout1.xml"/><Relationship Id="rId11" Type="http://schemas.openxmlformats.org/officeDocument/2006/relationships/slideLayout" Target="../slideLayouts/slideLayout2.xml"/><Relationship Id="rId12" Type="http://schemas.openxmlformats.org/officeDocument/2006/relationships/slideLayout" Target="../slideLayouts/slideLayout3.xml"/><Relationship Id="rId13" Type="http://schemas.openxmlformats.org/officeDocument/2006/relationships/slideLayout" Target="../slideLayouts/slideLayout4.xml"/><Relationship Id="rId14" Type="http://schemas.openxmlformats.org/officeDocument/2006/relationships/slideLayout" Target="../slideLayouts/slideLayout5.xml"/><Relationship Id="rId15" Type="http://schemas.openxmlformats.org/officeDocument/2006/relationships/slideLayout" Target="../slideLayouts/slideLayout6.xml"/><Relationship Id="rId16" Type="http://schemas.openxmlformats.org/officeDocument/2006/relationships/slideLayout" Target="../slideLayouts/slideLayout7.xml"/><Relationship Id="rId17" Type="http://schemas.openxmlformats.org/officeDocument/2006/relationships/slideLayout" Target="../slideLayouts/slideLayout8.xml"/><Relationship Id="rId18" Type="http://schemas.openxmlformats.org/officeDocument/2006/relationships/slideLayout" Target="../slideLayouts/slideLayout9.xml"/><Relationship Id="rId19" Type="http://schemas.openxmlformats.org/officeDocument/2006/relationships/slideLayout" Target="../slideLayouts/slideLayout10.xml"/><Relationship Id="rId20" Type="http://schemas.openxmlformats.org/officeDocument/2006/relationships/slideLayout" Target="../slideLayouts/slideLayout11.xml"/><Relationship Id="rId2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dash-line.png"/>
          <p:cNvPicPr/>
          <p:nvPr/>
        </p:nvPicPr>
        <p:blipFill>
          <a:blip r:embed="rId3">
            <a:extLst/>
          </a:blip>
          <a:srcRect l="0" t="21428" r="64508" b="16071"/>
          <a:stretch>
            <a:fillRect/>
          </a:stretch>
        </p:blipFill>
        <p:spPr>
          <a:xfrm>
            <a:off x="444500" y="1854200"/>
            <a:ext cx="12115800" cy="444500"/>
          </a:xfrm>
          <a:prstGeom prst="rect">
            <a:avLst/>
          </a:prstGeom>
          <a:ln w="12700">
            <a:miter lim="400000"/>
          </a:ln>
        </p:spPr>
      </p:pic>
      <p:pic>
        <p:nvPicPr>
          <p:cNvPr id="3" name="dash-line.png"/>
          <p:cNvPicPr/>
          <p:nvPr/>
        </p:nvPicPr>
        <p:blipFill>
          <a:blip r:embed="rId3">
            <a:extLst/>
          </a:blip>
          <a:srcRect l="0" t="19642" r="61904" b="17857"/>
          <a:stretch>
            <a:fillRect/>
          </a:stretch>
        </p:blipFill>
        <p:spPr>
          <a:xfrm>
            <a:off x="0" y="8940800"/>
            <a:ext cx="13004800" cy="444500"/>
          </a:xfrm>
          <a:prstGeom prst="rect">
            <a:avLst/>
          </a:prstGeom>
          <a:ln w="12700">
            <a:miter lim="400000"/>
          </a:ln>
        </p:spPr>
      </p:pic>
      <p:pic>
        <p:nvPicPr>
          <p:cNvPr id="4" name="dash-line.png"/>
          <p:cNvPicPr/>
          <p:nvPr/>
        </p:nvPicPr>
        <p:blipFill>
          <a:blip r:embed="rId3">
            <a:extLst/>
          </a:blip>
          <a:srcRect l="0" t="19642" r="71428" b="17857"/>
          <a:stretch>
            <a:fillRect/>
          </a:stretch>
        </p:blipFill>
        <p:spPr>
          <a:xfrm rot="5400000">
            <a:off x="-4260850" y="4654550"/>
            <a:ext cx="9753601" cy="444500"/>
          </a:xfrm>
          <a:prstGeom prst="rect">
            <a:avLst/>
          </a:prstGeom>
          <a:ln w="12700">
            <a:miter lim="400000"/>
          </a:ln>
        </p:spPr>
      </p:pic>
      <p:pic>
        <p:nvPicPr>
          <p:cNvPr id="5" name="dash-line.png"/>
          <p:cNvPicPr/>
          <p:nvPr/>
        </p:nvPicPr>
        <p:blipFill>
          <a:blip r:embed="rId3">
            <a:extLst/>
          </a:blip>
          <a:srcRect l="0" t="16071" r="78794" b="21428"/>
          <a:stretch>
            <a:fillRect/>
          </a:stretch>
        </p:blipFill>
        <p:spPr>
          <a:xfrm rot="5400000">
            <a:off x="8769350" y="5238750"/>
            <a:ext cx="7239001" cy="444500"/>
          </a:xfrm>
          <a:prstGeom prst="rect">
            <a:avLst/>
          </a:prstGeom>
          <a:ln w="12700">
            <a:miter lim="400000"/>
          </a:ln>
        </p:spPr>
      </p:pic>
      <p:pic>
        <p:nvPicPr>
          <p:cNvPr id="6" name="tri-line.png"/>
          <p:cNvPicPr/>
          <p:nvPr/>
        </p:nvPicPr>
        <p:blipFill>
          <a:blip r:embed="rId4">
            <a:extLst/>
          </a:blip>
          <a:stretch>
            <a:fillRect/>
          </a:stretch>
        </p:blipFill>
        <p:spPr>
          <a:xfrm rot="5400000">
            <a:off x="-2691012" y="5364362"/>
            <a:ext cx="7048501" cy="409179"/>
          </a:xfrm>
          <a:prstGeom prst="rect">
            <a:avLst/>
          </a:prstGeom>
          <a:ln w="12700">
            <a:miter lim="400000"/>
          </a:ln>
        </p:spPr>
      </p:pic>
      <p:pic>
        <p:nvPicPr>
          <p:cNvPr id="7" name="tri-line.png"/>
          <p:cNvPicPr/>
          <p:nvPr/>
        </p:nvPicPr>
        <p:blipFill>
          <a:blip r:embed="rId5">
            <a:extLst/>
          </a:blip>
          <a:stretch>
            <a:fillRect/>
          </a:stretch>
        </p:blipFill>
        <p:spPr>
          <a:xfrm rot="16200000">
            <a:off x="8842375" y="5419725"/>
            <a:ext cx="6654801" cy="387351"/>
          </a:xfrm>
          <a:prstGeom prst="rect">
            <a:avLst/>
          </a:prstGeom>
          <a:ln w="12700">
            <a:miter lim="400000"/>
          </a:ln>
        </p:spPr>
      </p:pic>
      <p:pic>
        <p:nvPicPr>
          <p:cNvPr id="8" name="tri-line.png"/>
          <p:cNvPicPr/>
          <p:nvPr/>
        </p:nvPicPr>
        <p:blipFill>
          <a:blip r:embed="rId6">
            <a:extLst/>
          </a:blip>
          <a:stretch>
            <a:fillRect/>
          </a:stretch>
        </p:blipFill>
        <p:spPr>
          <a:xfrm rot="0">
            <a:off x="882650" y="8775699"/>
            <a:ext cx="11461751" cy="406401"/>
          </a:xfrm>
          <a:prstGeom prst="rect">
            <a:avLst/>
          </a:prstGeom>
          <a:ln w="12700">
            <a:miter lim="400000"/>
          </a:ln>
        </p:spPr>
      </p:pic>
      <p:pic>
        <p:nvPicPr>
          <p:cNvPr id="9" name="tri-line.png"/>
          <p:cNvPicPr/>
          <p:nvPr/>
        </p:nvPicPr>
        <p:blipFill>
          <a:blip r:embed="rId7">
            <a:extLst/>
          </a:blip>
          <a:stretch>
            <a:fillRect/>
          </a:stretch>
        </p:blipFill>
        <p:spPr>
          <a:xfrm rot="10800000">
            <a:off x="838199" y="2057398"/>
            <a:ext cx="11449051" cy="410767"/>
          </a:xfrm>
          <a:prstGeom prst="rect">
            <a:avLst/>
          </a:prstGeom>
          <a:ln w="12700">
            <a:miter lim="400000"/>
          </a:ln>
        </p:spPr>
      </p:pic>
      <p:pic>
        <p:nvPicPr>
          <p:cNvPr id="10" name="Scrapbook_title_hi.png"/>
          <p:cNvPicPr/>
          <p:nvPr/>
        </p:nvPicPr>
        <p:blipFill>
          <a:blip r:embed="rId8">
            <a:extLst/>
          </a:blip>
          <a:stretch>
            <a:fillRect/>
          </a:stretch>
        </p:blipFill>
        <p:spPr>
          <a:xfrm>
            <a:off x="1092200" y="304800"/>
            <a:ext cx="10845800" cy="2260600"/>
          </a:xfrm>
          <a:prstGeom prst="rect">
            <a:avLst/>
          </a:prstGeom>
          <a:ln w="12700">
            <a:miter lim="400000"/>
          </a:ln>
        </p:spPr>
      </p:pic>
      <p:sp>
        <p:nvSpPr>
          <p:cNvPr id="11" name="Shape 11"/>
          <p:cNvSpPr/>
          <p:nvPr>
            <p:ph type="title"/>
          </p:nvPr>
        </p:nvSpPr>
        <p:spPr>
          <a:xfrm>
            <a:off x="1270000" y="254000"/>
            <a:ext cx="10464800" cy="2349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6200">
                <a:solidFill>
                  <a:srgbClr val="528D4D"/>
                </a:solidFill>
              </a:rPr>
              <a:t>Title Text</a:t>
            </a:r>
          </a:p>
        </p:txBody>
      </p:sp>
      <p:sp>
        <p:nvSpPr>
          <p:cNvPr id="12" name="Shape 12"/>
          <p:cNvSpPr/>
          <p:nvPr>
            <p:ph type="body" idx="1"/>
          </p:nvPr>
        </p:nvSpPr>
        <p:spPr>
          <a:xfrm>
            <a:off x="1270000" y="2971800"/>
            <a:ext cx="10464800" cy="5715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buBlip>
                <a:blip r:embed="rId9"/>
              </a:buBlip>
            </a:lvl1pPr>
            <a:lvl2pPr>
              <a:buBlip>
                <a:blip r:embed="rId9"/>
              </a:buBlip>
            </a:lvl2pPr>
            <a:lvl3pPr>
              <a:buBlip>
                <a:blip r:embed="rId9"/>
              </a:buBlip>
            </a:lvl3pPr>
            <a:lvl4pPr>
              <a:buBlip>
                <a:blip r:embed="rId9"/>
              </a:buBlip>
            </a:lvl4pPr>
            <a:lvl5pPr>
              <a:buBlip>
                <a:blip r:embed="rId9"/>
              </a:buBlip>
            </a:lvl5pPr>
          </a:lstStyle>
          <a:p>
            <a:pPr lvl="0">
              <a:defRPr sz="1800">
                <a:solidFill>
                  <a:srgbClr val="000000"/>
                </a:solidFill>
              </a:defRPr>
            </a:pPr>
            <a:r>
              <a:rPr sz="3600">
                <a:solidFill>
                  <a:srgbClr val="006288"/>
                </a:solidFill>
              </a:rPr>
              <a:t>Body Level One</a:t>
            </a:r>
            <a:endParaRPr sz="3600">
              <a:solidFill>
                <a:srgbClr val="006288"/>
              </a:solidFill>
            </a:endParaRPr>
          </a:p>
          <a:p>
            <a:pPr lvl="1">
              <a:defRPr sz="1800">
                <a:solidFill>
                  <a:srgbClr val="000000"/>
                </a:solidFill>
              </a:defRPr>
            </a:pPr>
            <a:r>
              <a:rPr sz="3600">
                <a:solidFill>
                  <a:srgbClr val="006288"/>
                </a:solidFill>
              </a:rPr>
              <a:t>Body Level Two</a:t>
            </a:r>
            <a:endParaRPr sz="3600">
              <a:solidFill>
                <a:srgbClr val="006288"/>
              </a:solidFill>
            </a:endParaRPr>
          </a:p>
          <a:p>
            <a:pPr lvl="2">
              <a:defRPr sz="1800">
                <a:solidFill>
                  <a:srgbClr val="000000"/>
                </a:solidFill>
              </a:defRPr>
            </a:pPr>
            <a:r>
              <a:rPr sz="3600">
                <a:solidFill>
                  <a:srgbClr val="006288"/>
                </a:solidFill>
              </a:rPr>
              <a:t>Body Level Three</a:t>
            </a:r>
            <a:endParaRPr sz="3600">
              <a:solidFill>
                <a:srgbClr val="006288"/>
              </a:solidFill>
            </a:endParaRPr>
          </a:p>
          <a:p>
            <a:pPr lvl="3">
              <a:defRPr sz="1800">
                <a:solidFill>
                  <a:srgbClr val="000000"/>
                </a:solidFill>
              </a:defRPr>
            </a:pPr>
            <a:r>
              <a:rPr sz="3600">
                <a:solidFill>
                  <a:srgbClr val="006288"/>
                </a:solidFill>
              </a:rPr>
              <a:t>Body Level Four</a:t>
            </a:r>
            <a:endParaRPr sz="3600">
              <a:solidFill>
                <a:srgbClr val="006288"/>
              </a:solidFill>
            </a:endParaRPr>
          </a:p>
          <a:p>
            <a:pPr lvl="4">
              <a:defRPr sz="1800">
                <a:solidFill>
                  <a:srgbClr val="000000"/>
                </a:solidFill>
              </a:defRPr>
            </a:pPr>
            <a:r>
              <a:rPr sz="3600">
                <a:solidFill>
                  <a:srgbClr val="006288"/>
                </a:solidFill>
              </a:rPr>
              <a:t>Body Level Five</a:t>
            </a:r>
          </a:p>
        </p:txBody>
      </p:sp>
    </p:spTree>
  </p:cSld>
  <p:clrMap bg1="dk1" tx1="lt1" bg2="dk2" tx2="lt2" accent1="accent1" accent2="accent2" accent3="accent3" accent4="accent4" accent5="accent5" accent6="accent6" hlink="hlink" folHlink="folHlink"/>
  <p:sldLayoutIdLst>
    <p:sldLayoutId id="2147483649" r:id="rId10"/>
    <p:sldLayoutId id="2147483650" r:id="rId11"/>
    <p:sldLayoutId id="2147483651" r:id="rId12"/>
    <p:sldLayoutId id="2147483652" r:id="rId13"/>
    <p:sldLayoutId id="2147483653" r:id="rId14"/>
    <p:sldLayoutId id="2147483654" r:id="rId15"/>
    <p:sldLayoutId id="2147483655" r:id="rId16"/>
    <p:sldLayoutId id="2147483656" r:id="rId17"/>
    <p:sldLayoutId id="2147483657" r:id="rId18"/>
    <p:sldLayoutId id="2147483658" r:id="rId19"/>
    <p:sldLayoutId id="2147483659" r:id="rId20"/>
    <p:sldLayoutId id="2147483660" r:id="rId21"/>
  </p:sldLayoutIdLst>
  <p:transition spd="med" advClick="1"/>
  <p:txStyles>
    <p:titleStyle>
      <a:lvl1pPr algn="ctr" defTabSz="584200">
        <a:defRPr sz="6200">
          <a:solidFill>
            <a:srgbClr val="528D4D"/>
          </a:solidFill>
          <a:latin typeface="+mn-lt"/>
          <a:ea typeface="+mn-ea"/>
          <a:cs typeface="+mn-cs"/>
          <a:sym typeface="Marker Felt"/>
        </a:defRPr>
      </a:lvl1pPr>
      <a:lvl2pPr indent="228600" algn="ctr" defTabSz="584200">
        <a:defRPr sz="6200">
          <a:solidFill>
            <a:srgbClr val="528D4D"/>
          </a:solidFill>
          <a:latin typeface="+mn-lt"/>
          <a:ea typeface="+mn-ea"/>
          <a:cs typeface="+mn-cs"/>
          <a:sym typeface="Marker Felt"/>
        </a:defRPr>
      </a:lvl2pPr>
      <a:lvl3pPr indent="457200" algn="ctr" defTabSz="584200">
        <a:defRPr sz="6200">
          <a:solidFill>
            <a:srgbClr val="528D4D"/>
          </a:solidFill>
          <a:latin typeface="+mn-lt"/>
          <a:ea typeface="+mn-ea"/>
          <a:cs typeface="+mn-cs"/>
          <a:sym typeface="Marker Felt"/>
        </a:defRPr>
      </a:lvl3pPr>
      <a:lvl4pPr indent="685800" algn="ctr" defTabSz="584200">
        <a:defRPr sz="6200">
          <a:solidFill>
            <a:srgbClr val="528D4D"/>
          </a:solidFill>
          <a:latin typeface="+mn-lt"/>
          <a:ea typeface="+mn-ea"/>
          <a:cs typeface="+mn-cs"/>
          <a:sym typeface="Marker Felt"/>
        </a:defRPr>
      </a:lvl4pPr>
      <a:lvl5pPr indent="914400" algn="ctr" defTabSz="584200">
        <a:defRPr sz="6200">
          <a:solidFill>
            <a:srgbClr val="528D4D"/>
          </a:solidFill>
          <a:latin typeface="+mn-lt"/>
          <a:ea typeface="+mn-ea"/>
          <a:cs typeface="+mn-cs"/>
          <a:sym typeface="Marker Felt"/>
        </a:defRPr>
      </a:lvl5pPr>
      <a:lvl6pPr indent="1143000" algn="ctr" defTabSz="584200">
        <a:defRPr sz="6200">
          <a:solidFill>
            <a:srgbClr val="528D4D"/>
          </a:solidFill>
          <a:latin typeface="+mn-lt"/>
          <a:ea typeface="+mn-ea"/>
          <a:cs typeface="+mn-cs"/>
          <a:sym typeface="Marker Felt"/>
        </a:defRPr>
      </a:lvl6pPr>
      <a:lvl7pPr indent="1371600" algn="ctr" defTabSz="584200">
        <a:defRPr sz="6200">
          <a:solidFill>
            <a:srgbClr val="528D4D"/>
          </a:solidFill>
          <a:latin typeface="+mn-lt"/>
          <a:ea typeface="+mn-ea"/>
          <a:cs typeface="+mn-cs"/>
          <a:sym typeface="Marker Felt"/>
        </a:defRPr>
      </a:lvl7pPr>
      <a:lvl8pPr indent="1600200" algn="ctr" defTabSz="584200">
        <a:defRPr sz="6200">
          <a:solidFill>
            <a:srgbClr val="528D4D"/>
          </a:solidFill>
          <a:latin typeface="+mn-lt"/>
          <a:ea typeface="+mn-ea"/>
          <a:cs typeface="+mn-cs"/>
          <a:sym typeface="Marker Felt"/>
        </a:defRPr>
      </a:lvl8pPr>
      <a:lvl9pPr indent="1828800" algn="ctr" defTabSz="584200">
        <a:defRPr sz="6200">
          <a:solidFill>
            <a:srgbClr val="528D4D"/>
          </a:solidFill>
          <a:latin typeface="+mn-lt"/>
          <a:ea typeface="+mn-ea"/>
          <a:cs typeface="+mn-cs"/>
          <a:sym typeface="Marker Felt"/>
        </a:defRPr>
      </a:lvl9pPr>
    </p:titleStyle>
    <p:bodyStyle>
      <a:lvl1pPr marL="457200" indent="-457200" defTabSz="584200">
        <a:spcBef>
          <a:spcPts val="4000"/>
        </a:spcBef>
        <a:buSzPct val="50000"/>
        <a:buBlip>
          <a:blip r:embed="rId9"/>
        </a:buBlip>
        <a:defRPr sz="3600">
          <a:solidFill>
            <a:srgbClr val="006288"/>
          </a:solidFill>
          <a:latin typeface="+mj-lt"/>
          <a:ea typeface="+mj-ea"/>
          <a:cs typeface="+mj-cs"/>
          <a:sym typeface="Georgia"/>
        </a:defRPr>
      </a:lvl1pPr>
      <a:lvl2pPr marL="914400" indent="-457200" defTabSz="584200">
        <a:spcBef>
          <a:spcPts val="4000"/>
        </a:spcBef>
        <a:buSzPct val="50000"/>
        <a:buBlip>
          <a:blip r:embed="rId9"/>
        </a:buBlip>
        <a:defRPr sz="3600">
          <a:solidFill>
            <a:srgbClr val="006288"/>
          </a:solidFill>
          <a:latin typeface="+mj-lt"/>
          <a:ea typeface="+mj-ea"/>
          <a:cs typeface="+mj-cs"/>
          <a:sym typeface="Georgia"/>
        </a:defRPr>
      </a:lvl2pPr>
      <a:lvl3pPr marL="1371600" indent="-457200" defTabSz="584200">
        <a:spcBef>
          <a:spcPts val="4000"/>
        </a:spcBef>
        <a:buSzPct val="50000"/>
        <a:buBlip>
          <a:blip r:embed="rId9"/>
        </a:buBlip>
        <a:defRPr sz="3600">
          <a:solidFill>
            <a:srgbClr val="006288"/>
          </a:solidFill>
          <a:latin typeface="+mj-lt"/>
          <a:ea typeface="+mj-ea"/>
          <a:cs typeface="+mj-cs"/>
          <a:sym typeface="Georgia"/>
        </a:defRPr>
      </a:lvl3pPr>
      <a:lvl4pPr marL="1828800" indent="-457200" defTabSz="584200">
        <a:spcBef>
          <a:spcPts val="4000"/>
        </a:spcBef>
        <a:buSzPct val="50000"/>
        <a:buBlip>
          <a:blip r:embed="rId9"/>
        </a:buBlip>
        <a:defRPr sz="3600">
          <a:solidFill>
            <a:srgbClr val="006288"/>
          </a:solidFill>
          <a:latin typeface="+mj-lt"/>
          <a:ea typeface="+mj-ea"/>
          <a:cs typeface="+mj-cs"/>
          <a:sym typeface="Georgia"/>
        </a:defRPr>
      </a:lvl4pPr>
      <a:lvl5pPr marL="2286000" indent="-457200" defTabSz="584200">
        <a:spcBef>
          <a:spcPts val="4000"/>
        </a:spcBef>
        <a:buSzPct val="50000"/>
        <a:buBlip>
          <a:blip r:embed="rId9"/>
        </a:buBlip>
        <a:defRPr sz="3600">
          <a:solidFill>
            <a:srgbClr val="006288"/>
          </a:solidFill>
          <a:latin typeface="+mj-lt"/>
          <a:ea typeface="+mj-ea"/>
          <a:cs typeface="+mj-cs"/>
          <a:sym typeface="Georgia"/>
        </a:defRPr>
      </a:lvl5pPr>
      <a:lvl6pPr marL="2743200" indent="-457200" defTabSz="584200">
        <a:spcBef>
          <a:spcPts val="4000"/>
        </a:spcBef>
        <a:buSzPct val="50000"/>
        <a:buBlip>
          <a:blip r:embed="rId9"/>
        </a:buBlip>
        <a:defRPr sz="3600">
          <a:solidFill>
            <a:srgbClr val="006288"/>
          </a:solidFill>
          <a:latin typeface="+mj-lt"/>
          <a:ea typeface="+mj-ea"/>
          <a:cs typeface="+mj-cs"/>
          <a:sym typeface="Georgia"/>
        </a:defRPr>
      </a:lvl6pPr>
      <a:lvl7pPr marL="3200400" indent="-457200" defTabSz="584200">
        <a:spcBef>
          <a:spcPts val="4000"/>
        </a:spcBef>
        <a:buSzPct val="50000"/>
        <a:buBlip>
          <a:blip r:embed="rId9"/>
        </a:buBlip>
        <a:defRPr sz="3600">
          <a:solidFill>
            <a:srgbClr val="006288"/>
          </a:solidFill>
          <a:latin typeface="+mj-lt"/>
          <a:ea typeface="+mj-ea"/>
          <a:cs typeface="+mj-cs"/>
          <a:sym typeface="Georgia"/>
        </a:defRPr>
      </a:lvl7pPr>
      <a:lvl8pPr marL="3657600" indent="-457200" defTabSz="584200">
        <a:spcBef>
          <a:spcPts val="4000"/>
        </a:spcBef>
        <a:buSzPct val="50000"/>
        <a:buBlip>
          <a:blip r:embed="rId9"/>
        </a:buBlip>
        <a:defRPr sz="3600">
          <a:solidFill>
            <a:srgbClr val="006288"/>
          </a:solidFill>
          <a:latin typeface="+mj-lt"/>
          <a:ea typeface="+mj-ea"/>
          <a:cs typeface="+mj-cs"/>
          <a:sym typeface="Georgia"/>
        </a:defRPr>
      </a:lvl8pPr>
      <a:lvl9pPr marL="4114800" indent="-457200" defTabSz="584200">
        <a:spcBef>
          <a:spcPts val="4000"/>
        </a:spcBef>
        <a:buSzPct val="50000"/>
        <a:buBlip>
          <a:blip r:embed="rId9"/>
        </a:buBlip>
        <a:defRPr sz="3600">
          <a:solidFill>
            <a:srgbClr val="006288"/>
          </a:solidFill>
          <a:latin typeface="+mj-lt"/>
          <a:ea typeface="+mj-ea"/>
          <a:cs typeface="+mj-cs"/>
          <a:sym typeface="Georgia"/>
        </a:defRPr>
      </a:lvl9pPr>
    </p:bodyStyle>
    <p:otherStyle>
      <a:lvl1pPr algn="ctr" defTabSz="584200">
        <a:defRPr sz="2200">
          <a:solidFill>
            <a:schemeClr val="tx1"/>
          </a:solidFill>
          <a:latin typeface="+mn-lt"/>
          <a:ea typeface="+mn-ea"/>
          <a:cs typeface="+mn-cs"/>
          <a:sym typeface="Marker Felt"/>
        </a:defRPr>
      </a:lvl1pPr>
      <a:lvl2pPr indent="228600" algn="ctr" defTabSz="584200">
        <a:defRPr sz="2200">
          <a:solidFill>
            <a:schemeClr val="tx1"/>
          </a:solidFill>
          <a:latin typeface="+mn-lt"/>
          <a:ea typeface="+mn-ea"/>
          <a:cs typeface="+mn-cs"/>
          <a:sym typeface="Marker Felt"/>
        </a:defRPr>
      </a:lvl2pPr>
      <a:lvl3pPr indent="457200" algn="ctr" defTabSz="584200">
        <a:defRPr sz="2200">
          <a:solidFill>
            <a:schemeClr val="tx1"/>
          </a:solidFill>
          <a:latin typeface="+mn-lt"/>
          <a:ea typeface="+mn-ea"/>
          <a:cs typeface="+mn-cs"/>
          <a:sym typeface="Marker Felt"/>
        </a:defRPr>
      </a:lvl3pPr>
      <a:lvl4pPr indent="685800" algn="ctr" defTabSz="584200">
        <a:defRPr sz="2200">
          <a:solidFill>
            <a:schemeClr val="tx1"/>
          </a:solidFill>
          <a:latin typeface="+mn-lt"/>
          <a:ea typeface="+mn-ea"/>
          <a:cs typeface="+mn-cs"/>
          <a:sym typeface="Marker Felt"/>
        </a:defRPr>
      </a:lvl4pPr>
      <a:lvl5pPr indent="914400" algn="ctr" defTabSz="584200">
        <a:defRPr sz="2200">
          <a:solidFill>
            <a:schemeClr val="tx1"/>
          </a:solidFill>
          <a:latin typeface="+mn-lt"/>
          <a:ea typeface="+mn-ea"/>
          <a:cs typeface="+mn-cs"/>
          <a:sym typeface="Marker Felt"/>
        </a:defRPr>
      </a:lvl5pPr>
      <a:lvl6pPr indent="1143000" algn="ctr" defTabSz="584200">
        <a:defRPr sz="2200">
          <a:solidFill>
            <a:schemeClr val="tx1"/>
          </a:solidFill>
          <a:latin typeface="+mn-lt"/>
          <a:ea typeface="+mn-ea"/>
          <a:cs typeface="+mn-cs"/>
          <a:sym typeface="Marker Felt"/>
        </a:defRPr>
      </a:lvl6pPr>
      <a:lvl7pPr indent="1371600" algn="ctr" defTabSz="584200">
        <a:defRPr sz="2200">
          <a:solidFill>
            <a:schemeClr val="tx1"/>
          </a:solidFill>
          <a:latin typeface="+mn-lt"/>
          <a:ea typeface="+mn-ea"/>
          <a:cs typeface="+mn-cs"/>
          <a:sym typeface="Marker Felt"/>
        </a:defRPr>
      </a:lvl7pPr>
      <a:lvl8pPr indent="1600200" algn="ctr" defTabSz="584200">
        <a:defRPr sz="2200">
          <a:solidFill>
            <a:schemeClr val="tx1"/>
          </a:solidFill>
          <a:latin typeface="+mn-lt"/>
          <a:ea typeface="+mn-ea"/>
          <a:cs typeface="+mn-cs"/>
          <a:sym typeface="Marker Felt"/>
        </a:defRPr>
      </a:lvl8pPr>
      <a:lvl9pPr indent="1828800" algn="ctr" defTabSz="584200">
        <a:defRPr sz="2200">
          <a:solidFill>
            <a:schemeClr val="tx1"/>
          </a:solidFill>
          <a:latin typeface="+mn-lt"/>
          <a:ea typeface="+mn-ea"/>
          <a:cs typeface="+mn-cs"/>
          <a:sym typeface="Marker Fel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2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eg"/><Relationship Id="rId4" Type="http://schemas.openxmlformats.org/officeDocument/2006/relationships/image" Target="../media/image30.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ph type="title"/>
          </p:nvPr>
        </p:nvSpPr>
        <p:spPr>
          <a:xfrm>
            <a:off x="1270000" y="3733800"/>
            <a:ext cx="10464800" cy="2286000"/>
          </a:xfrm>
          <a:prstGeom prst="rect">
            <a:avLst/>
          </a:prstGeom>
        </p:spPr>
        <p:txBody>
          <a:bodyPr/>
          <a:lstStyle/>
          <a:p>
            <a:pPr lvl="0">
              <a:defRPr i="0" sz="1800">
                <a:solidFill>
                  <a:srgbClr val="000000"/>
                </a:solidFill>
              </a:defRPr>
            </a:pPr>
            <a:r>
              <a:rPr i="1" sz="6800">
                <a:solidFill>
                  <a:srgbClr val="292929">
                    <a:alpha val="93000"/>
                  </a:srgbClr>
                </a:solidFill>
              </a:rPr>
              <a:t>Internet Control</a:t>
            </a:r>
            <a:endParaRPr i="1" sz="6800">
              <a:solidFill>
                <a:srgbClr val="292929">
                  <a:alpha val="93000"/>
                </a:srgbClr>
              </a:solidFill>
            </a:endParaRPr>
          </a:p>
          <a:p>
            <a:pPr lvl="0">
              <a:defRPr i="0" sz="1800">
                <a:solidFill>
                  <a:srgbClr val="000000"/>
                </a:solidFill>
              </a:defRPr>
            </a:pPr>
            <a:r>
              <a:rPr i="1" sz="6800">
                <a:solidFill>
                  <a:srgbClr val="292929">
                    <a:alpha val="93000"/>
                  </a:srgbClr>
                </a:solidFill>
              </a:rPr>
              <a:t>Message Protocol</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8" name="homedepot-page-13.jpg" descr="http://commons.wikimedia.org/wiki/File:WrongWaySign.jpg"/>
          <p:cNvPicPr/>
          <p:nvPr/>
        </p:nvPicPr>
        <p:blipFill>
          <a:blip r:embed="rId3">
            <a:extLst/>
          </a:blip>
          <a:srcRect l="33578" t="49220" r="21352" b="0"/>
          <a:stretch>
            <a:fillRect/>
          </a:stretch>
        </p:blipFill>
        <p:spPr>
          <a:xfrm>
            <a:off x="1123057" y="1270000"/>
            <a:ext cx="5185076" cy="6804453"/>
          </a:xfrm>
          <a:prstGeom prst="rect">
            <a:avLst/>
          </a:prstGeom>
          <a:ln w="101600">
            <a:solidFill>
              <a:srgbClr val="FFFFFF"/>
            </a:solidFill>
            <a:miter lim="400000"/>
          </a:ln>
          <a:effectLst>
            <a:outerShdw sx="100000" sy="100000" kx="0" ky="0" algn="b" rotWithShape="0" blurRad="38100" dist="50800" dir="5400000">
              <a:srgbClr val="292929">
                <a:alpha val="69750"/>
              </a:srgbClr>
            </a:outerShdw>
          </a:effectLst>
        </p:spPr>
      </p:pic>
      <p:sp>
        <p:nvSpPr>
          <p:cNvPr id="179" name="Shape 179"/>
          <p:cNvSpPr/>
          <p:nvPr>
            <p:ph type="title"/>
          </p:nvPr>
        </p:nvSpPr>
        <p:spPr>
          <a:xfrm>
            <a:off x="6631185" y="1358900"/>
            <a:ext cx="5054601" cy="3759200"/>
          </a:xfrm>
          <a:prstGeom prst="rect">
            <a:avLst/>
          </a:prstGeom>
        </p:spPr>
        <p:txBody>
          <a:bodyPr/>
          <a:lstStyle/>
          <a:p>
            <a:pPr lvl="0">
              <a:defRPr i="0" sz="1800">
                <a:solidFill>
                  <a:srgbClr val="000000"/>
                </a:solidFill>
              </a:defRPr>
            </a:pPr>
            <a:r>
              <a:rPr i="1" sz="5800">
                <a:solidFill>
                  <a:srgbClr val="292929">
                    <a:alpha val="93000"/>
                  </a:srgbClr>
                </a:solidFill>
              </a:rPr>
              <a:t>Router Advertisement</a:t>
            </a:r>
            <a:endParaRPr i="1" sz="5800">
              <a:solidFill>
                <a:srgbClr val="292929">
                  <a:alpha val="93000"/>
                </a:srgbClr>
              </a:solidFill>
            </a:endParaRPr>
          </a:p>
          <a:p>
            <a:pPr lvl="0">
              <a:defRPr i="0" sz="1800">
                <a:solidFill>
                  <a:srgbClr val="000000"/>
                </a:solidFill>
              </a:defRPr>
            </a:pPr>
            <a:r>
              <a:rPr i="1" sz="5800">
                <a:solidFill>
                  <a:srgbClr val="292929">
                    <a:alpha val="93000"/>
                  </a:srgbClr>
                </a:solidFill>
              </a:rPr>
              <a:t>&amp; Solicitation</a:t>
            </a:r>
          </a:p>
        </p:txBody>
      </p:sp>
      <p:sp>
        <p:nvSpPr>
          <p:cNvPr id="180" name="Shape 180"/>
          <p:cNvSpPr/>
          <p:nvPr>
            <p:ph type="body" idx="1"/>
          </p:nvPr>
        </p:nvSpPr>
        <p:spPr>
          <a:xfrm>
            <a:off x="6631185" y="5073649"/>
            <a:ext cx="5054601" cy="3149601"/>
          </a:xfrm>
          <a:prstGeom prst="rect">
            <a:avLst/>
          </a:prstGeom>
        </p:spPr>
        <p:txBody>
          <a:bodyPr/>
          <a:lstStyle/>
          <a:p>
            <a:pPr lvl="0">
              <a:defRPr sz="3500"/>
            </a:pP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pPr lvl="0">
              <a:defRPr sz="1800">
                <a:solidFill>
                  <a:srgbClr val="000000"/>
                </a:solidFill>
              </a:defRPr>
            </a:pPr>
            <a:r>
              <a:rPr sz="6200">
                <a:solidFill>
                  <a:srgbClr val="528D4D"/>
                </a:solidFill>
              </a:rPr>
              <a:t>Bottom Line</a:t>
            </a:r>
          </a:p>
        </p:txBody>
      </p:sp>
      <p:sp>
        <p:nvSpPr>
          <p:cNvPr id="185" name="Shape 185"/>
          <p:cNvSpPr/>
          <p:nvPr>
            <p:ph type="body" idx="1"/>
          </p:nvPr>
        </p:nvSpPr>
        <p:spPr>
          <a:prstGeom prst="rect">
            <a:avLst/>
          </a:prstGeom>
        </p:spPr>
        <p:txBody>
          <a:bodyPr/>
          <a:lstStyle/>
          <a:p>
            <a:pPr lvl="0">
              <a:buBlip>
                <a:blip r:embed="rId2"/>
              </a:buBlip>
              <a:defRPr sz="1800">
                <a:solidFill>
                  <a:srgbClr val="000000"/>
                </a:solidFill>
              </a:defRPr>
            </a:pPr>
            <a:r>
              <a:rPr sz="3600">
                <a:solidFill>
                  <a:srgbClr val="006288"/>
                </a:solidFill>
              </a:rPr>
              <a:t>The Internet Control Message Protocol allows routers and hosts to talk to each other “out of band”</a:t>
            </a:r>
            <a:endParaRPr sz="3600">
              <a:solidFill>
                <a:srgbClr val="006288"/>
              </a:solidFill>
            </a:endParaRPr>
          </a:p>
          <a:p>
            <a:pPr lvl="0">
              <a:buBlip>
                <a:blip r:embed="rId2"/>
              </a:buBlip>
              <a:defRPr sz="1800">
                <a:solidFill>
                  <a:srgbClr val="000000"/>
                </a:solidFill>
              </a:defRPr>
            </a:pPr>
            <a:r>
              <a:rPr sz="3600">
                <a:solidFill>
                  <a:srgbClr val="006288"/>
                </a:solidFill>
              </a:rPr>
              <a:t>Some error conditions result in ICMP messages; some ICMP messages result in application-level error messages</a:t>
            </a:r>
            <a:endParaRPr sz="3600">
              <a:solidFill>
                <a:srgbClr val="006288"/>
              </a:solidFill>
            </a:endParaRPr>
          </a:p>
          <a:p>
            <a:pPr lvl="0">
              <a:buBlip>
                <a:blip r:embed="rId2"/>
              </a:buBlip>
              <a:defRPr sz="1800">
                <a:solidFill>
                  <a:srgbClr val="000000"/>
                </a:solidFill>
              </a:defRPr>
            </a:pPr>
            <a:r>
              <a:rPr sz="3600">
                <a:solidFill>
                  <a:srgbClr val="006288"/>
                </a:solidFill>
              </a:rPr>
              <a:t>Very often blocked due to security issues</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0" name="853px-Train_wreck_at_Montparnasse_1895_FAIL.jpg"/>
          <p:cNvPicPr/>
          <p:nvPr/>
        </p:nvPicPr>
        <p:blipFill>
          <a:blip r:embed="rId3">
            <a:extLst/>
          </a:blip>
          <a:srcRect l="4951" t="0" r="4951" b="0"/>
          <a:stretch>
            <a:fillRect/>
          </a:stretch>
        </p:blipFill>
        <p:spPr>
          <a:xfrm rot="21360000">
            <a:off x="7449144" y="2547298"/>
            <a:ext cx="4737180" cy="6311901"/>
          </a:xfrm>
          <a:prstGeom prst="rect">
            <a:avLst/>
          </a:prstGeom>
          <a:ln w="101600">
            <a:solidFill>
              <a:srgbClr val="FFFFFF"/>
            </a:solidFill>
            <a:miter lim="400000"/>
          </a:ln>
          <a:effectLst>
            <a:outerShdw sx="100000" sy="100000" kx="0" ky="0" algn="b" rotWithShape="0" blurRad="38100" dist="50800" dir="5400000">
              <a:srgbClr val="292929">
                <a:alpha val="69750"/>
              </a:srgbClr>
            </a:outerShdw>
          </a:effectLst>
        </p:spPr>
      </p:pic>
      <p:sp>
        <p:nvSpPr>
          <p:cNvPr id="111" name="Shape 111"/>
          <p:cNvSpPr/>
          <p:nvPr>
            <p:ph type="title"/>
          </p:nvPr>
        </p:nvSpPr>
        <p:spPr>
          <a:prstGeom prst="rect">
            <a:avLst/>
          </a:prstGeom>
        </p:spPr>
        <p:txBody>
          <a:bodyPr/>
          <a:lstStyle/>
          <a:p>
            <a:pPr lvl="0">
              <a:defRPr sz="1800">
                <a:solidFill>
                  <a:srgbClr val="000000"/>
                </a:solidFill>
              </a:defRPr>
            </a:pPr>
            <a:r>
              <a:rPr sz="6200">
                <a:solidFill>
                  <a:srgbClr val="528D4D"/>
                </a:solidFill>
              </a:rPr>
              <a:t>Purpose</a:t>
            </a:r>
          </a:p>
        </p:txBody>
      </p:sp>
      <p:sp>
        <p:nvSpPr>
          <p:cNvPr id="112" name="Shape 112"/>
          <p:cNvSpPr/>
          <p:nvPr>
            <p:ph type="body" idx="1"/>
          </p:nvPr>
        </p:nvSpPr>
        <p:spPr>
          <a:prstGeom prst="rect">
            <a:avLst/>
          </a:prstGeom>
        </p:spPr>
        <p:txBody>
          <a:bodyPr/>
          <a:lstStyle/>
          <a:p>
            <a:pPr lvl="1">
              <a:buBlip>
                <a:blip r:embed="rId4"/>
              </a:buBlip>
              <a:defRPr sz="1800">
                <a:solidFill>
                  <a:srgbClr val="000000"/>
                </a:solidFill>
              </a:defRPr>
            </a:pPr>
            <a:r>
              <a:rPr sz="2800">
                <a:solidFill>
                  <a:srgbClr val="006288"/>
                </a:solidFill>
              </a:rPr>
              <a:t>Error messages</a:t>
            </a:r>
            <a:endParaRPr sz="2800">
              <a:solidFill>
                <a:srgbClr val="006288"/>
              </a:solidFill>
            </a:endParaRPr>
          </a:p>
          <a:p>
            <a:pPr lvl="1">
              <a:buBlip>
                <a:blip r:embed="rId4"/>
              </a:buBlip>
              <a:defRPr sz="1800">
                <a:solidFill>
                  <a:srgbClr val="000000"/>
                </a:solidFill>
              </a:defRPr>
            </a:pPr>
            <a:r>
              <a:rPr sz="2800">
                <a:solidFill>
                  <a:srgbClr val="006288"/>
                </a:solidFill>
              </a:rPr>
              <a:t>Queries</a:t>
            </a:r>
            <a:endParaRPr sz="2800">
              <a:solidFill>
                <a:srgbClr val="006288"/>
              </a:solidFill>
            </a:endParaRPr>
          </a:p>
          <a:p>
            <a:pPr lvl="1">
              <a:buBlip>
                <a:blip r:embed="rId4"/>
              </a:buBlip>
              <a:defRPr sz="1800">
                <a:solidFill>
                  <a:srgbClr val="000000"/>
                </a:solidFill>
              </a:defRPr>
            </a:pPr>
            <a:r>
              <a:rPr sz="2800">
                <a:solidFill>
                  <a:srgbClr val="006288"/>
                </a:solidFill>
              </a:rPr>
              <a:t>Configuration</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6" presetID="23" grpId="1" fill="hold">
                                  <p:stCondLst>
                                    <p:cond delay="0"/>
                                  </p:stCondLst>
                                  <p:iterate type="el" backwards="0">
                                    <p:tmAbs val="0"/>
                                  </p:iterate>
                                  <p:childTnLst>
                                    <p:set>
                                      <p:cBhvr>
                                        <p:cTn id="6" fill="hold"/>
                                        <p:tgtEl>
                                          <p:spTgt spid="110"/>
                                        </p:tgtEl>
                                        <p:attrNameLst>
                                          <p:attrName>style.visibility</p:attrName>
                                        </p:attrNameLst>
                                      </p:cBhvr>
                                      <p:to>
                                        <p:strVal val="visible"/>
                                      </p:to>
                                    </p:set>
                                    <p:anim calcmode="lin" valueType="num">
                                      <p:cBhvr>
                                        <p:cTn id="7" dur="750" fill="hold"/>
                                        <p:tgtEl>
                                          <p:spTgt spid="110"/>
                                        </p:tgtEl>
                                        <p:attrNameLst>
                                          <p:attrName>ppt_w</p:attrName>
                                        </p:attrNameLst>
                                      </p:cBhvr>
                                      <p:tavLst>
                                        <p:tav tm="0">
                                          <p:val>
                                            <p:fltVal val="0"/>
                                          </p:val>
                                        </p:tav>
                                        <p:tav tm="100000">
                                          <p:val>
                                            <p:strVal val="#ppt_w"/>
                                          </p:val>
                                        </p:tav>
                                      </p:tavLst>
                                    </p:anim>
                                    <p:anim calcmode="lin" valueType="num">
                                      <p:cBhvr>
                                        <p:cTn id="8" dur="750" fill="hold"/>
                                        <p:tgtEl>
                                          <p:spTgt spid="11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16" presetID="23" grpId="2" fill="hold">
                                  <p:stCondLst>
                                    <p:cond delay="0"/>
                                  </p:stCondLst>
                                  <p:iterate type="el" backwards="0">
                                    <p:tmAbs val="0"/>
                                  </p:iterate>
                                  <p:childTnLst>
                                    <p:set>
                                      <p:cBhvr>
                                        <p:cTn id="12" fill="hold"/>
                                        <p:tgtEl>
                                          <p:spTgt spid="112">
                                            <p:bg/>
                                          </p:spTgt>
                                        </p:tgtEl>
                                        <p:attrNameLst>
                                          <p:attrName>style.visibility</p:attrName>
                                        </p:attrNameLst>
                                      </p:cBhvr>
                                      <p:to>
                                        <p:strVal val="visible"/>
                                      </p:to>
                                    </p:set>
                                    <p:anim calcmode="lin" valueType="num">
                                      <p:cBhvr>
                                        <p:cTn id="13" dur="750" fill="hold"/>
                                        <p:tgtEl>
                                          <p:spTgt spid="112">
                                            <p:bg/>
                                          </p:spTgt>
                                        </p:tgtEl>
                                        <p:attrNameLst>
                                          <p:attrName>ppt_w</p:attrName>
                                        </p:attrNameLst>
                                      </p:cBhvr>
                                      <p:tavLst>
                                        <p:tav tm="0">
                                          <p:val>
                                            <p:fltVal val="0"/>
                                          </p:val>
                                        </p:tav>
                                        <p:tav tm="100000">
                                          <p:val>
                                            <p:strVal val="#ppt_w"/>
                                          </p:val>
                                        </p:tav>
                                      </p:tavLst>
                                    </p:anim>
                                    <p:anim calcmode="lin" valueType="num">
                                      <p:cBhvr>
                                        <p:cTn id="14" dur="750" fill="hold"/>
                                        <p:tgtEl>
                                          <p:spTgt spid="112">
                                            <p:bg/>
                                          </p:spTgt>
                                        </p:tgtEl>
                                        <p:attrNameLst>
                                          <p:attrName>ppt_h</p:attrName>
                                        </p:attrNameLst>
                                      </p:cBhvr>
                                      <p:tavLst>
                                        <p:tav tm="0">
                                          <p:val>
                                            <p:fltVal val="0"/>
                                          </p:val>
                                        </p:tav>
                                        <p:tav tm="100000">
                                          <p:val>
                                            <p:strVal val="#ppt_h"/>
                                          </p:val>
                                        </p:tav>
                                      </p:tavLst>
                                    </p:anim>
                                  </p:childTnLst>
                                </p:cTn>
                              </p:par>
                              <p:par>
                                <p:cTn id="15" presetClass="entr" presetSubtype="16" presetID="23" grpId="2" fill="hold">
                                  <p:stCondLst>
                                    <p:cond delay="0"/>
                                  </p:stCondLst>
                                  <p:iterate type="el" backwards="0">
                                    <p:tmAbs val="0"/>
                                  </p:iterate>
                                  <p:childTnLst>
                                    <p:set>
                                      <p:cBhvr>
                                        <p:cTn id="16" fill="hold"/>
                                        <p:tgtEl>
                                          <p:spTgt spid="112">
                                            <p:txEl>
                                              <p:pRg st="0" end="0"/>
                                            </p:txEl>
                                          </p:spTgt>
                                        </p:tgtEl>
                                        <p:attrNameLst>
                                          <p:attrName>style.visibility</p:attrName>
                                        </p:attrNameLst>
                                      </p:cBhvr>
                                      <p:to>
                                        <p:strVal val="visible"/>
                                      </p:to>
                                    </p:set>
                                    <p:anim calcmode="lin" valueType="num">
                                      <p:cBhvr>
                                        <p:cTn id="17" dur="750" fill="hold"/>
                                        <p:tgtEl>
                                          <p:spTgt spid="112">
                                            <p:txEl>
                                              <p:pRg st="0" end="0"/>
                                            </p:txEl>
                                          </p:spTgt>
                                        </p:tgtEl>
                                        <p:attrNameLst>
                                          <p:attrName>ppt_w</p:attrName>
                                        </p:attrNameLst>
                                      </p:cBhvr>
                                      <p:tavLst>
                                        <p:tav tm="0">
                                          <p:val>
                                            <p:fltVal val="0"/>
                                          </p:val>
                                        </p:tav>
                                        <p:tav tm="100000">
                                          <p:val>
                                            <p:strVal val="#ppt_w"/>
                                          </p:val>
                                        </p:tav>
                                      </p:tavLst>
                                    </p:anim>
                                    <p:anim calcmode="lin" valueType="num">
                                      <p:cBhvr>
                                        <p:cTn id="18" dur="750" fill="hold"/>
                                        <p:tgtEl>
                                          <p:spTgt spid="11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16" presetID="23" grpId="2" fill="hold">
                                  <p:stCondLst>
                                    <p:cond delay="0"/>
                                  </p:stCondLst>
                                  <p:iterate type="el" backwards="0">
                                    <p:tmAbs val="0"/>
                                  </p:iterate>
                                  <p:childTnLst>
                                    <p:set>
                                      <p:cBhvr>
                                        <p:cTn id="22" fill="hold"/>
                                        <p:tgtEl>
                                          <p:spTgt spid="112">
                                            <p:txEl>
                                              <p:pRg st="1" end="1"/>
                                            </p:txEl>
                                          </p:spTgt>
                                        </p:tgtEl>
                                        <p:attrNameLst>
                                          <p:attrName>style.visibility</p:attrName>
                                        </p:attrNameLst>
                                      </p:cBhvr>
                                      <p:to>
                                        <p:strVal val="visible"/>
                                      </p:to>
                                    </p:set>
                                    <p:anim calcmode="lin" valueType="num">
                                      <p:cBhvr>
                                        <p:cTn id="23" dur="750" fill="hold"/>
                                        <p:tgtEl>
                                          <p:spTgt spid="112">
                                            <p:txEl>
                                              <p:pRg st="1" end="1"/>
                                            </p:txEl>
                                          </p:spTgt>
                                        </p:tgtEl>
                                        <p:attrNameLst>
                                          <p:attrName>ppt_w</p:attrName>
                                        </p:attrNameLst>
                                      </p:cBhvr>
                                      <p:tavLst>
                                        <p:tav tm="0">
                                          <p:val>
                                            <p:fltVal val="0"/>
                                          </p:val>
                                        </p:tav>
                                        <p:tav tm="100000">
                                          <p:val>
                                            <p:strVal val="#ppt_w"/>
                                          </p:val>
                                        </p:tav>
                                      </p:tavLst>
                                    </p:anim>
                                    <p:anim calcmode="lin" valueType="num">
                                      <p:cBhvr>
                                        <p:cTn id="24" dur="750" fill="hold"/>
                                        <p:tgtEl>
                                          <p:spTgt spid="11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16" presetID="23" grpId="2" fill="hold">
                                  <p:stCondLst>
                                    <p:cond delay="0"/>
                                  </p:stCondLst>
                                  <p:iterate type="el" backwards="0">
                                    <p:tmAbs val="0"/>
                                  </p:iterate>
                                  <p:childTnLst>
                                    <p:set>
                                      <p:cBhvr>
                                        <p:cTn id="28" fill="hold"/>
                                        <p:tgtEl>
                                          <p:spTgt spid="112">
                                            <p:txEl>
                                              <p:pRg st="2" end="2"/>
                                            </p:txEl>
                                          </p:spTgt>
                                        </p:tgtEl>
                                        <p:attrNameLst>
                                          <p:attrName>style.visibility</p:attrName>
                                        </p:attrNameLst>
                                      </p:cBhvr>
                                      <p:to>
                                        <p:strVal val="visible"/>
                                      </p:to>
                                    </p:set>
                                    <p:anim calcmode="lin" valueType="num">
                                      <p:cBhvr>
                                        <p:cTn id="29" dur="750" fill="hold"/>
                                        <p:tgtEl>
                                          <p:spTgt spid="112">
                                            <p:txEl>
                                              <p:pRg st="2" end="2"/>
                                            </p:txEl>
                                          </p:spTgt>
                                        </p:tgtEl>
                                        <p:attrNameLst>
                                          <p:attrName>ppt_w</p:attrName>
                                        </p:attrNameLst>
                                      </p:cBhvr>
                                      <p:tavLst>
                                        <p:tav tm="0">
                                          <p:val>
                                            <p:fltVal val="0"/>
                                          </p:val>
                                        </p:tav>
                                        <p:tav tm="100000">
                                          <p:val>
                                            <p:strVal val="#ppt_w"/>
                                          </p:val>
                                        </p:tav>
                                      </p:tavLst>
                                    </p:anim>
                                    <p:anim calcmode="lin" valueType="num">
                                      <p:cBhvr>
                                        <p:cTn id="30" dur="750" fill="hold"/>
                                        <p:tgtEl>
                                          <p:spTgt spid="112">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 grpId="1"/>
      <p:bldP build="p" bldLvl="5" animBg="1" rev="0" advAuto="0" spid="112"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 name="Shape 116"/>
          <p:cNvSpPr/>
          <p:nvPr>
            <p:ph type="title"/>
          </p:nvPr>
        </p:nvSpPr>
        <p:spPr>
          <a:prstGeom prst="rect">
            <a:avLst/>
          </a:prstGeom>
        </p:spPr>
        <p:txBody>
          <a:bodyPr/>
          <a:lstStyle/>
          <a:p>
            <a:pPr lvl="0">
              <a:defRPr sz="1800">
                <a:solidFill>
                  <a:srgbClr val="000000"/>
                </a:solidFill>
              </a:defRPr>
            </a:pPr>
            <a:r>
              <a:rPr sz="6200">
                <a:solidFill>
                  <a:srgbClr val="528D4D"/>
                </a:solidFill>
              </a:rPr>
              <a:t>Message Format</a:t>
            </a:r>
          </a:p>
        </p:txBody>
      </p:sp>
      <p:grpSp>
        <p:nvGrpSpPr>
          <p:cNvPr id="119" name="Group 119"/>
          <p:cNvGrpSpPr/>
          <p:nvPr/>
        </p:nvGrpSpPr>
        <p:grpSpPr>
          <a:xfrm>
            <a:off x="3722694" y="2501900"/>
            <a:ext cx="5559413" cy="6654801"/>
            <a:chOff x="-114299" y="-152399"/>
            <a:chExt cx="5559411" cy="6654800"/>
          </a:xfrm>
        </p:grpSpPr>
        <p:pic>
          <p:nvPicPr>
            <p:cNvPr id="118" name="Screen Shot 2014-09-24 at 5.05.01 PM.png"/>
            <p:cNvPicPr/>
            <p:nvPr/>
          </p:nvPicPr>
          <p:blipFill>
            <a:blip r:embed="rId3">
              <a:extLst/>
            </a:blip>
            <a:srcRect l="82" t="0" r="82" b="0"/>
            <a:stretch>
              <a:fillRect/>
            </a:stretch>
          </p:blipFill>
          <p:spPr>
            <a:xfrm>
              <a:off x="0" y="0"/>
              <a:ext cx="5330812" cy="6197600"/>
            </a:xfrm>
            <a:prstGeom prst="rect">
              <a:avLst/>
            </a:prstGeom>
            <a:ln>
              <a:noFill/>
            </a:ln>
            <a:effectLst/>
          </p:spPr>
        </p:pic>
        <p:pic>
          <p:nvPicPr>
            <p:cNvPr id="117" name=""/>
            <p:cNvPicPr/>
            <p:nvPr/>
          </p:nvPicPr>
          <p:blipFill>
            <a:blip r:embed="rId4">
              <a:extLst/>
            </a:blip>
            <a:stretch>
              <a:fillRect/>
            </a:stretch>
          </p:blipFill>
          <p:spPr>
            <a:xfrm>
              <a:off x="-114300" y="-152401"/>
              <a:ext cx="5559412" cy="6654802"/>
            </a:xfrm>
            <a:prstGeom prst="rect">
              <a:avLst/>
            </a:prstGeom>
            <a:effectLst/>
          </p:spPr>
        </p:pic>
      </p:gr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p>
            <a:pPr lvl="0">
              <a:defRPr sz="1800">
                <a:solidFill>
                  <a:srgbClr val="000000"/>
                </a:solidFill>
              </a:defRPr>
            </a:pPr>
            <a:r>
              <a:rPr sz="6200">
                <a:solidFill>
                  <a:srgbClr val="528D4D"/>
                </a:solidFill>
              </a:rPr>
              <a:t>Message Types</a:t>
            </a:r>
          </a:p>
        </p:txBody>
      </p:sp>
      <p:sp>
        <p:nvSpPr>
          <p:cNvPr id="124" name="Shape 124"/>
          <p:cNvSpPr/>
          <p:nvPr/>
        </p:nvSpPr>
        <p:spPr>
          <a:xfrm>
            <a:off x="1270000" y="3140550"/>
            <a:ext cx="240231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006288"/>
                </a:solidFill>
              </a:rPr>
              <a:t>Echo Reply</a:t>
            </a:r>
          </a:p>
        </p:txBody>
      </p:sp>
      <p:sp>
        <p:nvSpPr>
          <p:cNvPr id="125" name="Shape 125"/>
          <p:cNvSpPr/>
          <p:nvPr/>
        </p:nvSpPr>
        <p:spPr>
          <a:xfrm>
            <a:off x="6387497" y="3788323"/>
            <a:ext cx="515287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006288"/>
                </a:solidFill>
              </a:rPr>
              <a:t>Destination Unreachable</a:t>
            </a:r>
          </a:p>
        </p:txBody>
      </p:sp>
      <p:sp>
        <p:nvSpPr>
          <p:cNvPr id="126" name="Shape 126"/>
          <p:cNvSpPr/>
          <p:nvPr/>
        </p:nvSpPr>
        <p:spPr>
          <a:xfrm>
            <a:off x="10134042" y="4917297"/>
            <a:ext cx="182634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006288"/>
                </a:solidFill>
              </a:rPr>
              <a:t>Redirect</a:t>
            </a:r>
          </a:p>
        </p:txBody>
      </p:sp>
      <p:sp>
        <p:nvSpPr>
          <p:cNvPr id="127" name="Shape 127"/>
          <p:cNvSpPr/>
          <p:nvPr/>
        </p:nvSpPr>
        <p:spPr>
          <a:xfrm>
            <a:off x="1471643" y="5958125"/>
            <a:ext cx="2880495"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006288"/>
                </a:solidFill>
              </a:rPr>
              <a:t>Echo Request</a:t>
            </a:r>
          </a:p>
        </p:txBody>
      </p:sp>
      <p:sp>
        <p:nvSpPr>
          <p:cNvPr id="128" name="Shape 128"/>
          <p:cNvSpPr/>
          <p:nvPr/>
        </p:nvSpPr>
        <p:spPr>
          <a:xfrm>
            <a:off x="3061756" y="5226049"/>
            <a:ext cx="458762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006288"/>
                </a:solidFill>
              </a:rPr>
              <a:t>Router Advertisement</a:t>
            </a:r>
          </a:p>
        </p:txBody>
      </p:sp>
      <p:sp>
        <p:nvSpPr>
          <p:cNvPr id="129" name="Shape 129"/>
          <p:cNvSpPr/>
          <p:nvPr/>
        </p:nvSpPr>
        <p:spPr>
          <a:xfrm>
            <a:off x="4650109" y="2884761"/>
            <a:ext cx="392683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006288"/>
                </a:solidFill>
              </a:rPr>
              <a:t>Router Solicitation</a:t>
            </a:r>
          </a:p>
        </p:txBody>
      </p:sp>
      <p:sp>
        <p:nvSpPr>
          <p:cNvPr id="130" name="Shape 130"/>
          <p:cNvSpPr/>
          <p:nvPr/>
        </p:nvSpPr>
        <p:spPr>
          <a:xfrm>
            <a:off x="1784719" y="7083424"/>
            <a:ext cx="3190355"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006288"/>
                </a:solidFill>
              </a:rPr>
              <a:t>Time Exceeded</a:t>
            </a:r>
          </a:p>
        </p:txBody>
      </p:sp>
      <p:sp>
        <p:nvSpPr>
          <p:cNvPr id="131" name="Shape 131"/>
          <p:cNvSpPr/>
          <p:nvPr/>
        </p:nvSpPr>
        <p:spPr>
          <a:xfrm>
            <a:off x="7783007" y="6620013"/>
            <a:ext cx="406457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006288"/>
                </a:solidFill>
              </a:rPr>
              <a:t>Parameter Problem</a:t>
            </a:r>
          </a:p>
        </p:txBody>
      </p:sp>
      <p:grpSp>
        <p:nvGrpSpPr>
          <p:cNvPr id="142" name="Group 142"/>
          <p:cNvGrpSpPr/>
          <p:nvPr/>
        </p:nvGrpSpPr>
        <p:grpSpPr>
          <a:xfrm>
            <a:off x="1471643" y="3826423"/>
            <a:ext cx="10485407" cy="4954073"/>
            <a:chOff x="0" y="0"/>
            <a:chExt cx="10485406" cy="4954072"/>
          </a:xfrm>
        </p:grpSpPr>
        <p:sp>
          <p:nvSpPr>
            <p:cNvPr id="132" name="Shape 132"/>
            <p:cNvSpPr/>
            <p:nvPr/>
          </p:nvSpPr>
          <p:spPr>
            <a:xfrm>
              <a:off x="-1" y="3953983"/>
              <a:ext cx="2404543"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600">
                  <a:solidFill>
                    <a:srgbClr val="006288"/>
                  </a:solidFill>
                </a:rPr>
                <a:t>Timestamp</a:t>
              </a:r>
            </a:p>
          </p:txBody>
        </p:sp>
        <p:sp>
          <p:nvSpPr>
            <p:cNvPr id="133" name="Shape 133"/>
            <p:cNvSpPr/>
            <p:nvPr/>
          </p:nvSpPr>
          <p:spPr>
            <a:xfrm>
              <a:off x="810379" y="-1"/>
              <a:ext cx="3673674"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600">
                  <a:solidFill>
                    <a:srgbClr val="006288"/>
                  </a:solidFill>
                </a:rPr>
                <a:t>Timestamp Reply</a:t>
              </a:r>
            </a:p>
          </p:txBody>
        </p:sp>
        <p:grpSp>
          <p:nvGrpSpPr>
            <p:cNvPr id="141" name="Group 141"/>
            <p:cNvGrpSpPr/>
            <p:nvPr/>
          </p:nvGrpSpPr>
          <p:grpSpPr>
            <a:xfrm>
              <a:off x="593306" y="778278"/>
              <a:ext cx="9892101" cy="4175795"/>
              <a:chOff x="0" y="0"/>
              <a:chExt cx="9892100" cy="4175793"/>
            </a:xfrm>
          </p:grpSpPr>
          <p:sp>
            <p:nvSpPr>
              <p:cNvPr id="134" name="Shape 134"/>
              <p:cNvSpPr/>
              <p:nvPr/>
            </p:nvSpPr>
            <p:spPr>
              <a:xfrm>
                <a:off x="0" y="-1"/>
                <a:ext cx="3174504"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600">
                    <a:solidFill>
                      <a:srgbClr val="006288"/>
                    </a:solidFill>
                  </a:rPr>
                  <a:t>Source Quench</a:t>
                </a:r>
              </a:p>
            </p:txBody>
          </p:sp>
          <p:sp>
            <p:nvSpPr>
              <p:cNvPr id="135" name="Shape 135"/>
              <p:cNvSpPr/>
              <p:nvPr/>
            </p:nvSpPr>
            <p:spPr>
              <a:xfrm>
                <a:off x="3529078" y="-1"/>
                <a:ext cx="4333802"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600">
                    <a:solidFill>
                      <a:srgbClr val="006288"/>
                    </a:solidFill>
                  </a:rPr>
                  <a:t>Information Request</a:t>
                </a:r>
              </a:p>
            </p:txBody>
          </p:sp>
          <p:sp>
            <p:nvSpPr>
              <p:cNvPr id="136" name="Shape 136"/>
              <p:cNvSpPr/>
              <p:nvPr/>
            </p:nvSpPr>
            <p:spPr>
              <a:xfrm>
                <a:off x="6036484" y="3553493"/>
                <a:ext cx="3855617"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600">
                    <a:solidFill>
                      <a:srgbClr val="006288"/>
                    </a:solidFill>
                  </a:rPr>
                  <a:t>Information Reply</a:t>
                </a:r>
              </a:p>
            </p:txBody>
          </p:sp>
          <p:sp>
            <p:nvSpPr>
              <p:cNvPr id="137" name="Shape 137"/>
              <p:cNvSpPr/>
              <p:nvPr/>
            </p:nvSpPr>
            <p:spPr>
              <a:xfrm>
                <a:off x="4102830" y="1160393"/>
                <a:ext cx="4703937"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600">
                    <a:solidFill>
                      <a:srgbClr val="006288"/>
                    </a:solidFill>
                  </a:rPr>
                  <a:t>Address Mask Request</a:t>
                </a:r>
              </a:p>
            </p:txBody>
          </p:sp>
          <p:sp>
            <p:nvSpPr>
              <p:cNvPr id="138" name="Shape 138"/>
              <p:cNvSpPr/>
              <p:nvPr/>
            </p:nvSpPr>
            <p:spPr>
              <a:xfrm>
                <a:off x="2972346" y="2758837"/>
                <a:ext cx="4225753"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600">
                    <a:solidFill>
                      <a:srgbClr val="006288"/>
                    </a:solidFill>
                  </a:rPr>
                  <a:t>Address Mask Reply</a:t>
                </a:r>
              </a:p>
            </p:txBody>
          </p:sp>
          <p:sp>
            <p:nvSpPr>
              <p:cNvPr id="139" name="Shape 139"/>
              <p:cNvSpPr/>
              <p:nvPr/>
            </p:nvSpPr>
            <p:spPr>
              <a:xfrm>
                <a:off x="2444679" y="3502363"/>
                <a:ext cx="2319040"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600">
                    <a:solidFill>
                      <a:srgbClr val="006288"/>
                    </a:solidFill>
                  </a:rPr>
                  <a:t>Traceroute</a:t>
                </a:r>
              </a:p>
            </p:txBody>
          </p:sp>
          <p:sp>
            <p:nvSpPr>
              <p:cNvPr id="140" name="Shape 140"/>
              <p:cNvSpPr/>
              <p:nvPr/>
            </p:nvSpPr>
            <p:spPr>
              <a:xfrm>
                <a:off x="761922" y="1898526"/>
                <a:ext cx="4827614"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600">
                    <a:solidFill>
                      <a:srgbClr val="006288"/>
                    </a:solidFill>
                  </a:rPr>
                  <a:t>Alternate Host Address</a:t>
                </a:r>
              </a:p>
            </p:txBody>
          </p:sp>
        </p:gr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4" presetID="22" grpId="1" fill="hold">
                                  <p:stCondLst>
                                    <p:cond delay="0"/>
                                  </p:stCondLst>
                                  <p:iterate type="el" backwards="0">
                                    <p:tmAbs val="0"/>
                                  </p:iterate>
                                  <p:childTnLst>
                                    <p:animEffect filter="wipe(down)" transition="out">
                                      <p:cBhvr>
                                        <p:cTn id="6" dur="1000" fill="hold"/>
                                        <p:tgtEl>
                                          <p:spTgt spid="142"/>
                                        </p:tgtEl>
                                      </p:cBhvr>
                                    </p:animEffect>
                                    <p:set>
                                      <p:cBhvr>
                                        <p:cTn id="7" fill="hold">
                                          <p:stCondLst>
                                            <p:cond delay="999"/>
                                          </p:stCondLst>
                                        </p:cTn>
                                        <p:tgtEl>
                                          <p:spTgt spid="1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2"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6" name="FEMA_-_34717_-_Road_closed_sign_and_barricades_in_West_Memphis,_AR.jpg"/>
          <p:cNvPicPr/>
          <p:nvPr/>
        </p:nvPicPr>
        <p:blipFill>
          <a:blip r:embed="rId3">
            <a:extLst/>
          </a:blip>
          <a:srcRect l="48213" t="10223" r="16240" b="18611"/>
          <a:stretch>
            <a:fillRect/>
          </a:stretch>
        </p:blipFill>
        <p:spPr>
          <a:xfrm>
            <a:off x="6565899" y="1358899"/>
            <a:ext cx="5185077" cy="6908801"/>
          </a:xfrm>
          <a:prstGeom prst="rect">
            <a:avLst/>
          </a:prstGeom>
          <a:ln w="101600">
            <a:solidFill>
              <a:srgbClr val="FFFFFF"/>
            </a:solidFill>
            <a:miter lim="400000"/>
          </a:ln>
          <a:effectLst>
            <a:outerShdw sx="100000" sy="100000" kx="0" ky="0" algn="b" rotWithShape="0" blurRad="38100" dist="50800" dir="5400000">
              <a:srgbClr val="292929">
                <a:alpha val="69750"/>
              </a:srgbClr>
            </a:outerShdw>
          </a:effectLst>
        </p:spPr>
      </p:pic>
      <p:sp>
        <p:nvSpPr>
          <p:cNvPr id="147" name="Shape 147"/>
          <p:cNvSpPr/>
          <p:nvPr>
            <p:ph type="title"/>
          </p:nvPr>
        </p:nvSpPr>
        <p:spPr>
          <a:prstGeom prst="rect">
            <a:avLst/>
          </a:prstGeom>
        </p:spPr>
        <p:txBody>
          <a:bodyPr/>
          <a:lstStyle>
            <a:lvl1pPr>
              <a:defRPr sz="6700"/>
            </a:lvl1pPr>
          </a:lstStyle>
          <a:p>
            <a:pPr lvl="0">
              <a:defRPr i="0" sz="1800">
                <a:solidFill>
                  <a:srgbClr val="000000"/>
                </a:solidFill>
              </a:defRPr>
            </a:pPr>
            <a:r>
              <a:rPr i="1" sz="6700">
                <a:solidFill>
                  <a:srgbClr val="292929">
                    <a:alpha val="93000"/>
                  </a:srgbClr>
                </a:solidFill>
              </a:rPr>
              <a:t>Destination Unreachable</a:t>
            </a:r>
          </a:p>
        </p:txBody>
      </p:sp>
      <p:sp>
        <p:nvSpPr>
          <p:cNvPr id="148" name="Shape 148"/>
          <p:cNvSpPr/>
          <p:nvPr>
            <p:ph type="body" idx="1"/>
          </p:nvPr>
        </p:nvSpPr>
        <p:spPr>
          <a:prstGeom prst="rect">
            <a:avLst/>
          </a:prstGeom>
        </p:spPr>
        <p:txBody>
          <a:bodyPr/>
          <a:lstStyle/>
          <a:p>
            <a:pPr lvl="0">
              <a:defRPr i="0" sz="1800">
                <a:solidFill>
                  <a:srgbClr val="000000"/>
                </a:solidFill>
              </a:defRPr>
            </a:pPr>
            <a:r>
              <a:rPr i="1" sz="3500">
                <a:solidFill>
                  <a:srgbClr val="C2463A"/>
                </a:solidFill>
              </a:rPr>
              <a:t>WSAECONNREFUSED</a:t>
            </a:r>
            <a:endParaRPr i="1" sz="3500">
              <a:solidFill>
                <a:srgbClr val="C2463A"/>
              </a:solidFill>
            </a:endParaRPr>
          </a:p>
          <a:p>
            <a:pPr lvl="0">
              <a:defRPr i="0" sz="1800">
                <a:solidFill>
                  <a:srgbClr val="000000"/>
                </a:solidFill>
              </a:defRPr>
            </a:pPr>
            <a:r>
              <a:rPr i="1" sz="3500">
                <a:solidFill>
                  <a:srgbClr val="C2463A"/>
                </a:solidFill>
              </a:rPr>
              <a:t>WSAECONNRESET</a:t>
            </a:r>
            <a:endParaRPr i="1" sz="3500">
              <a:solidFill>
                <a:srgbClr val="C2463A"/>
              </a:solidFill>
            </a:endParaRPr>
          </a:p>
          <a:p>
            <a:pPr lvl="0">
              <a:defRPr i="0" sz="1800">
                <a:solidFill>
                  <a:srgbClr val="000000"/>
                </a:solidFill>
              </a:defRPr>
            </a:pPr>
            <a:r>
              <a:rPr i="1" sz="3500">
                <a:solidFill>
                  <a:srgbClr val="C2463A"/>
                </a:solidFill>
              </a:rPr>
              <a:t>WSAEHOSTUNREACH</a:t>
            </a:r>
            <a:endParaRPr i="1" sz="3500">
              <a:solidFill>
                <a:srgbClr val="C2463A"/>
              </a:solidFill>
            </a:endParaRPr>
          </a:p>
          <a:p>
            <a:pPr lvl="0">
              <a:defRPr i="0" sz="1800">
                <a:solidFill>
                  <a:srgbClr val="000000"/>
                </a:solidFill>
              </a:defRPr>
            </a:pPr>
            <a:r>
              <a:rPr i="1" sz="3500">
                <a:solidFill>
                  <a:srgbClr val="C2463A"/>
                </a:solidFill>
              </a:rPr>
              <a:t>WSAENETUNREACH</a:t>
            </a:r>
            <a:endParaRPr i="1" sz="3500">
              <a:solidFill>
                <a:srgbClr val="C2463A"/>
              </a:solidFill>
            </a:endParaRPr>
          </a:p>
          <a:p>
            <a:pPr lvl="0">
              <a:defRPr i="0" sz="1800">
                <a:solidFill>
                  <a:srgbClr val="000000"/>
                </a:solidFill>
              </a:defRPr>
            </a:pPr>
            <a:r>
              <a:rPr i="1" sz="3500">
                <a:solidFill>
                  <a:srgbClr val="C2463A"/>
                </a:solidFill>
              </a:rPr>
              <a:t>Fragmentation</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 name="Screen Shot 2014-09-24 at 4.54.42 PM.png"/>
          <p:cNvPicPr/>
          <p:nvPr/>
        </p:nvPicPr>
        <p:blipFill>
          <a:blip r:embed="rId3">
            <a:extLst/>
          </a:blip>
          <a:srcRect l="137" t="2799" r="66529" b="34418"/>
          <a:stretch>
            <a:fillRect/>
          </a:stretch>
        </p:blipFill>
        <p:spPr>
          <a:xfrm>
            <a:off x="1123057" y="1269999"/>
            <a:ext cx="5185076" cy="6908801"/>
          </a:xfrm>
          <a:prstGeom prst="rect">
            <a:avLst/>
          </a:prstGeom>
          <a:ln w="101600">
            <a:solidFill>
              <a:srgbClr val="FFFFFF"/>
            </a:solidFill>
            <a:miter lim="400000"/>
          </a:ln>
          <a:effectLst>
            <a:outerShdw sx="100000" sy="100000" kx="0" ky="0" algn="b" rotWithShape="0" blurRad="38100" dist="50800" dir="5400000">
              <a:srgbClr val="292929">
                <a:alpha val="69750"/>
              </a:srgbClr>
            </a:outerShdw>
          </a:effectLst>
        </p:spPr>
      </p:pic>
      <p:sp>
        <p:nvSpPr>
          <p:cNvPr id="153" name="Shape 153"/>
          <p:cNvSpPr/>
          <p:nvPr>
            <p:ph type="title"/>
          </p:nvPr>
        </p:nvSpPr>
        <p:spPr>
          <a:xfrm>
            <a:off x="6631185" y="1358900"/>
            <a:ext cx="5054601" cy="3759200"/>
          </a:xfrm>
          <a:prstGeom prst="rect">
            <a:avLst/>
          </a:prstGeom>
        </p:spPr>
        <p:txBody>
          <a:bodyPr/>
          <a:lstStyle/>
          <a:p>
            <a:pPr lvl="0">
              <a:defRPr i="0" sz="1800">
                <a:solidFill>
                  <a:srgbClr val="000000"/>
                </a:solidFill>
              </a:defRPr>
            </a:pPr>
            <a:r>
              <a:rPr i="1" sz="6700">
                <a:solidFill>
                  <a:srgbClr val="292929">
                    <a:alpha val="93000"/>
                  </a:srgbClr>
                </a:solidFill>
              </a:rPr>
              <a:t>Time</a:t>
            </a:r>
            <a:br>
              <a:rPr i="1" sz="6700">
                <a:solidFill>
                  <a:srgbClr val="292929">
                    <a:alpha val="93000"/>
                  </a:srgbClr>
                </a:solidFill>
              </a:rPr>
            </a:br>
            <a:r>
              <a:rPr i="1" sz="6700">
                <a:solidFill>
                  <a:srgbClr val="292929">
                    <a:alpha val="93000"/>
                  </a:srgbClr>
                </a:solidFill>
              </a:rPr>
              <a:t>Exceeded</a:t>
            </a:r>
          </a:p>
        </p:txBody>
      </p:sp>
      <p:sp>
        <p:nvSpPr>
          <p:cNvPr id="154" name="Shape 154"/>
          <p:cNvSpPr/>
          <p:nvPr>
            <p:ph type="body" idx="1"/>
          </p:nvPr>
        </p:nvSpPr>
        <p:spPr>
          <a:xfrm>
            <a:off x="6631185" y="5073649"/>
            <a:ext cx="5054601" cy="3149601"/>
          </a:xfrm>
          <a:prstGeom prst="rect">
            <a:avLst/>
          </a:prstGeom>
        </p:spPr>
        <p:txBody>
          <a:bodyPr/>
          <a:lstStyle>
            <a:lvl1pPr>
              <a:defRPr sz="3500"/>
            </a:lvl1pPr>
          </a:lstStyle>
          <a:p>
            <a:pPr lvl="0">
              <a:defRPr i="0" sz="1800">
                <a:solidFill>
                  <a:srgbClr val="000000"/>
                </a:solidFill>
              </a:defRPr>
            </a:pPr>
            <a:r>
              <a:rPr i="1" sz="3500">
                <a:solidFill>
                  <a:srgbClr val="C2463A"/>
                </a:solidFill>
              </a:rPr>
              <a:t>TTL and traceroute</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8" name="41_15_15_web.jpg"/>
          <p:cNvPicPr/>
          <p:nvPr/>
        </p:nvPicPr>
        <p:blipFill>
          <a:blip r:embed="rId3">
            <a:extLst/>
          </a:blip>
          <a:srcRect l="13296" t="0" r="34527" b="0"/>
          <a:stretch>
            <a:fillRect/>
          </a:stretch>
        </p:blipFill>
        <p:spPr>
          <a:xfrm>
            <a:off x="6565899" y="1484150"/>
            <a:ext cx="5185077" cy="6658300"/>
          </a:xfrm>
          <a:prstGeom prst="rect">
            <a:avLst/>
          </a:prstGeom>
          <a:ln w="101600">
            <a:solidFill>
              <a:srgbClr val="FFFFFF"/>
            </a:solidFill>
            <a:miter lim="400000"/>
          </a:ln>
          <a:effectLst>
            <a:outerShdw sx="100000" sy="100000" kx="0" ky="0" algn="b" rotWithShape="0" blurRad="38100" dist="50800" dir="5400000">
              <a:srgbClr val="292929">
                <a:alpha val="69750"/>
              </a:srgbClr>
            </a:outerShdw>
          </a:effectLst>
        </p:spPr>
      </p:pic>
      <p:sp>
        <p:nvSpPr>
          <p:cNvPr id="159" name="Shape 159"/>
          <p:cNvSpPr/>
          <p:nvPr>
            <p:ph type="title"/>
          </p:nvPr>
        </p:nvSpPr>
        <p:spPr>
          <a:prstGeom prst="rect">
            <a:avLst/>
          </a:prstGeom>
        </p:spPr>
        <p:txBody>
          <a:bodyPr/>
          <a:lstStyle>
            <a:lvl1pPr>
              <a:defRPr sz="6700"/>
            </a:lvl1pPr>
          </a:lstStyle>
          <a:p>
            <a:pPr lvl="0">
              <a:defRPr i="0" sz="1800">
                <a:solidFill>
                  <a:srgbClr val="000000"/>
                </a:solidFill>
              </a:defRPr>
            </a:pPr>
            <a:r>
              <a:rPr i="1" sz="6700">
                <a:solidFill>
                  <a:srgbClr val="292929">
                    <a:alpha val="93000"/>
                  </a:srgbClr>
                </a:solidFill>
              </a:rPr>
              <a:t>Redirect</a:t>
            </a:r>
          </a:p>
        </p:txBody>
      </p:sp>
      <p:sp>
        <p:nvSpPr>
          <p:cNvPr id="160" name="Shape 160"/>
          <p:cNvSpPr/>
          <p:nvPr>
            <p:ph type="body" idx="1"/>
          </p:nvPr>
        </p:nvSpPr>
        <p:spPr>
          <a:prstGeom prst="rect">
            <a:avLst/>
          </a:prstGeom>
        </p:spPr>
        <p:txBody>
          <a:bodyPr/>
          <a:lstStyle>
            <a:lvl1pPr>
              <a:defRPr sz="3500"/>
            </a:lvl1pPr>
          </a:lstStyle>
          <a:p>
            <a:pPr lvl="0">
              <a:defRPr i="0" sz="1800">
                <a:solidFill>
                  <a:srgbClr val="000000"/>
                </a:solidFill>
              </a:defRPr>
            </a:pPr>
            <a:r>
              <a:rPr i="1" sz="3500">
                <a:solidFill>
                  <a:srgbClr val="C2463A"/>
                </a:solidFill>
              </a:rPr>
              <a:t>Internal Use Only</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WrongWaySign.jpg" descr="http://commons.wikimedia.org/wiki/File:WrongWaySign.jpg"/>
          <p:cNvPicPr/>
          <p:nvPr/>
        </p:nvPicPr>
        <p:blipFill>
          <a:blip r:embed="rId3">
            <a:extLst/>
          </a:blip>
          <a:srcRect l="26678" t="0" r="17034" b="0"/>
          <a:stretch>
            <a:fillRect/>
          </a:stretch>
        </p:blipFill>
        <p:spPr>
          <a:xfrm>
            <a:off x="1123057" y="1269999"/>
            <a:ext cx="5185076" cy="6908801"/>
          </a:xfrm>
          <a:prstGeom prst="rect">
            <a:avLst/>
          </a:prstGeom>
          <a:ln w="101600">
            <a:solidFill>
              <a:srgbClr val="FFFFFF"/>
            </a:solidFill>
            <a:miter lim="400000"/>
          </a:ln>
          <a:effectLst>
            <a:outerShdw sx="100000" sy="100000" kx="0" ky="0" algn="b" rotWithShape="0" blurRad="38100" dist="50800" dir="5400000">
              <a:srgbClr val="292929">
                <a:alpha val="69750"/>
              </a:srgbClr>
            </a:outerShdw>
          </a:effectLst>
        </p:spPr>
      </p:pic>
      <p:sp>
        <p:nvSpPr>
          <p:cNvPr id="165" name="Shape 165"/>
          <p:cNvSpPr/>
          <p:nvPr>
            <p:ph type="title"/>
          </p:nvPr>
        </p:nvSpPr>
        <p:spPr>
          <a:xfrm>
            <a:off x="6631185" y="1358900"/>
            <a:ext cx="5054601" cy="3759200"/>
          </a:xfrm>
          <a:prstGeom prst="rect">
            <a:avLst/>
          </a:prstGeom>
        </p:spPr>
        <p:txBody>
          <a:bodyPr/>
          <a:lstStyle/>
          <a:p>
            <a:pPr lvl="0">
              <a:defRPr i="0" sz="1800">
                <a:solidFill>
                  <a:srgbClr val="000000"/>
                </a:solidFill>
              </a:defRPr>
            </a:pPr>
            <a:r>
              <a:rPr i="1" sz="6700">
                <a:solidFill>
                  <a:srgbClr val="292929">
                    <a:alpha val="93000"/>
                  </a:srgbClr>
                </a:solidFill>
              </a:rPr>
              <a:t>Parameter</a:t>
            </a:r>
            <a:br>
              <a:rPr i="1" sz="6700">
                <a:solidFill>
                  <a:srgbClr val="292929">
                    <a:alpha val="93000"/>
                  </a:srgbClr>
                </a:solidFill>
              </a:rPr>
            </a:br>
            <a:r>
              <a:rPr i="1" sz="6700">
                <a:solidFill>
                  <a:srgbClr val="292929">
                    <a:alpha val="93000"/>
                  </a:srgbClr>
                </a:solidFill>
              </a:rPr>
              <a:t>Problem</a:t>
            </a:r>
          </a:p>
        </p:txBody>
      </p:sp>
      <p:sp>
        <p:nvSpPr>
          <p:cNvPr id="166" name="Shape 166"/>
          <p:cNvSpPr/>
          <p:nvPr>
            <p:ph type="body" idx="1"/>
          </p:nvPr>
        </p:nvSpPr>
        <p:spPr>
          <a:xfrm>
            <a:off x="6631185" y="5073649"/>
            <a:ext cx="5054601" cy="3149601"/>
          </a:xfrm>
          <a:prstGeom prst="rect">
            <a:avLst/>
          </a:prstGeom>
        </p:spPr>
        <p:txBody>
          <a:bodyPr/>
          <a:lstStyle>
            <a:lvl1pPr>
              <a:defRPr sz="3500"/>
            </a:lvl1pPr>
          </a:lstStyle>
          <a:p>
            <a:pPr lvl="0">
              <a:defRPr i="0" sz="1800">
                <a:solidFill>
                  <a:srgbClr val="000000"/>
                </a:solidFill>
              </a:defRPr>
            </a:pPr>
            <a:r>
              <a:rPr i="1" sz="3500">
                <a:solidFill>
                  <a:srgbClr val="C2463A"/>
                </a:solidFill>
              </a:rPr>
              <a:t>WSAENOPROTOOPT</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Ping-Pong_2.jpg"/>
          <p:cNvPicPr/>
          <p:nvPr/>
        </p:nvPicPr>
        <p:blipFill>
          <a:blip r:embed="rId3">
            <a:extLst/>
          </a:blip>
          <a:srcRect l="17389" t="23493" r="49276" b="15671"/>
          <a:stretch>
            <a:fillRect/>
          </a:stretch>
        </p:blipFill>
        <p:spPr>
          <a:xfrm>
            <a:off x="6565900" y="1358900"/>
            <a:ext cx="5185076" cy="6908800"/>
          </a:xfrm>
          <a:prstGeom prst="rect">
            <a:avLst/>
          </a:prstGeom>
          <a:ln w="101600">
            <a:solidFill>
              <a:srgbClr val="FFFFFF"/>
            </a:solidFill>
            <a:miter lim="400000"/>
          </a:ln>
          <a:effectLst>
            <a:outerShdw sx="100000" sy="100000" kx="0" ky="0" algn="b" rotWithShape="0" blurRad="38100" dist="50800" dir="5400000">
              <a:srgbClr val="292929">
                <a:alpha val="69750"/>
              </a:srgbClr>
            </a:outerShdw>
          </a:effectLst>
        </p:spPr>
      </p:pic>
      <p:sp>
        <p:nvSpPr>
          <p:cNvPr id="171" name="Shape 171"/>
          <p:cNvSpPr/>
          <p:nvPr>
            <p:ph type="title"/>
          </p:nvPr>
        </p:nvSpPr>
        <p:spPr>
          <a:prstGeom prst="rect">
            <a:avLst/>
          </a:prstGeom>
        </p:spPr>
        <p:txBody>
          <a:bodyPr/>
          <a:lstStyle/>
          <a:p>
            <a:pPr lvl="0">
              <a:defRPr i="0" sz="1800">
                <a:solidFill>
                  <a:srgbClr val="000000"/>
                </a:solidFill>
              </a:defRPr>
            </a:pPr>
            <a:r>
              <a:rPr i="1" sz="6400">
                <a:solidFill>
                  <a:srgbClr val="292929">
                    <a:alpha val="93000"/>
                  </a:srgbClr>
                </a:solidFill>
              </a:rPr>
              <a:t>Echo Request</a:t>
            </a:r>
            <a:br>
              <a:rPr i="1" sz="6400">
                <a:solidFill>
                  <a:srgbClr val="292929">
                    <a:alpha val="93000"/>
                  </a:srgbClr>
                </a:solidFill>
              </a:rPr>
            </a:br>
            <a:r>
              <a:rPr i="1" sz="6400">
                <a:solidFill>
                  <a:srgbClr val="292929">
                    <a:alpha val="93000"/>
                  </a:srgbClr>
                </a:solidFill>
              </a:rPr>
              <a:t>Echo Reply</a:t>
            </a:r>
          </a:p>
        </p:txBody>
      </p:sp>
      <p:sp>
        <p:nvSpPr>
          <p:cNvPr id="172" name="Shape 172"/>
          <p:cNvSpPr/>
          <p:nvPr>
            <p:ph type="body" idx="1"/>
          </p:nvPr>
        </p:nvSpPr>
        <p:spPr>
          <a:prstGeom prst="rect">
            <a:avLst/>
          </a:prstGeom>
        </p:spPr>
        <p:txBody>
          <a:bodyPr/>
          <a:lstStyle>
            <a:lvl1pPr>
              <a:defRPr sz="3500"/>
            </a:lvl1pPr>
          </a:lstStyle>
          <a:p>
            <a:pPr lvl="0">
              <a:defRPr i="0" sz="1800">
                <a:solidFill>
                  <a:srgbClr val="000000"/>
                </a:solidFill>
              </a:defRPr>
            </a:pPr>
            <a:r>
              <a:rPr i="1" sz="3500">
                <a:solidFill>
                  <a:srgbClr val="C2463A"/>
                </a:solidFill>
              </a:rPr>
              <a:t>Internal Use Only</a:t>
            </a:r>
          </a:p>
        </p:txBody>
      </p:sp>
      <p:pic>
        <p:nvPicPr>
          <p:cNvPr id="173" name="Loki_TheAvengers.png"/>
          <p:cNvPicPr/>
          <p:nvPr/>
        </p:nvPicPr>
        <p:blipFill>
          <a:blip r:embed="rId4">
            <a:extLst/>
          </a:blip>
          <a:stretch>
            <a:fillRect/>
          </a:stretch>
        </p:blipFill>
        <p:spPr>
          <a:xfrm>
            <a:off x="1096645" y="-1"/>
            <a:ext cx="5871668" cy="9753601"/>
          </a:xfrm>
          <a:prstGeom prst="rect">
            <a:avLst/>
          </a:prstGeom>
          <a:ln w="12700">
            <a:miter lim="400000"/>
          </a:ln>
          <a:effectLst>
            <a:outerShdw sx="100000" sy="100000" kx="0" ky="0" algn="b" rotWithShape="0" blurRad="63500" dist="50800" dir="5400000">
              <a:srgbClr val="292929">
                <a:alpha val="46500"/>
              </a:srgbClr>
            </a:outerShdw>
          </a:effectLst>
        </p:spPr>
      </p:pic>
      <p:pic>
        <p:nvPicPr>
          <p:cNvPr id="174" name="Movie_Grouchy_Smurf.png"/>
          <p:cNvPicPr/>
          <p:nvPr/>
        </p:nvPicPr>
        <p:blipFill>
          <a:blip r:embed="rId5">
            <a:extLst/>
          </a:blip>
          <a:stretch>
            <a:fillRect/>
          </a:stretch>
        </p:blipFill>
        <p:spPr>
          <a:xfrm>
            <a:off x="3474618" y="1423797"/>
            <a:ext cx="9753601" cy="9753601"/>
          </a:xfrm>
          <a:prstGeom prst="rect">
            <a:avLst/>
          </a:prstGeom>
          <a:ln w="12700">
            <a:miter lim="400000"/>
          </a:ln>
          <a:effectLst>
            <a:outerShdw sx="100000" sy="100000" kx="0" ky="0" algn="b" rotWithShape="0" blurRad="63500" dist="50800" dir="5400000">
              <a:srgbClr val="292929">
                <a:alpha val="46500"/>
              </a:srgbClr>
            </a:outerShdw>
          </a:effectLst>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17" grpId="1" fill="hold">
                                  <p:stCondLst>
                                    <p:cond delay="0"/>
                                  </p:stCondLst>
                                  <p:iterate type="el" backwards="0">
                                    <p:tmAbs val="0"/>
                                  </p:iterate>
                                  <p:childTnLst>
                                    <p:set>
                                      <p:cBhvr>
                                        <p:cTn id="6" fill="hold"/>
                                        <p:tgtEl>
                                          <p:spTgt spid="174"/>
                                        </p:tgtEl>
                                        <p:attrNameLst>
                                          <p:attrName>style.visibility</p:attrName>
                                        </p:attrNameLst>
                                      </p:cBhvr>
                                      <p:to>
                                        <p:strVal val="visible"/>
                                      </p:to>
                                    </p:set>
                                    <p:anim calcmode="lin" valueType="num">
                                      <p:cBhvr>
                                        <p:cTn id="7" dur="750" fill="hold"/>
                                        <p:tgtEl>
                                          <p:spTgt spid="174"/>
                                        </p:tgtEl>
                                        <p:attrNameLst>
                                          <p:attrName>ppt_x</p:attrName>
                                        </p:attrNameLst>
                                      </p:cBhvr>
                                      <p:tavLst>
                                        <p:tav tm="0">
                                          <p:val>
                                            <p:strVal val="#ppt_x-#ppt_w/2"/>
                                          </p:val>
                                        </p:tav>
                                        <p:tav tm="100000">
                                          <p:val>
                                            <p:strVal val="#ppt_x"/>
                                          </p:val>
                                        </p:tav>
                                      </p:tavLst>
                                    </p:anim>
                                    <p:anim calcmode="lin" valueType="num">
                                      <p:cBhvr>
                                        <p:cTn id="8" dur="750" fill="hold"/>
                                        <p:tgtEl>
                                          <p:spTgt spid="174"/>
                                        </p:tgtEl>
                                        <p:attrNameLst>
                                          <p:attrName>ppt_y</p:attrName>
                                        </p:attrNameLst>
                                      </p:cBhvr>
                                      <p:tavLst>
                                        <p:tav tm="0">
                                          <p:val>
                                            <p:strVal val="#ppt_y"/>
                                          </p:val>
                                        </p:tav>
                                        <p:tav tm="100000">
                                          <p:val>
                                            <p:strVal val="#ppt_y"/>
                                          </p:val>
                                        </p:tav>
                                      </p:tavLst>
                                    </p:anim>
                                    <p:anim calcmode="lin" valueType="num">
                                      <p:cBhvr>
                                        <p:cTn id="9" dur="750" fill="hold"/>
                                        <p:tgtEl>
                                          <p:spTgt spid="174"/>
                                        </p:tgtEl>
                                        <p:attrNameLst>
                                          <p:attrName>ppt_w</p:attrName>
                                        </p:attrNameLst>
                                      </p:cBhvr>
                                      <p:tavLst>
                                        <p:tav tm="0">
                                          <p:val>
                                            <p:fltVal val="0"/>
                                          </p:val>
                                        </p:tav>
                                        <p:tav tm="100000">
                                          <p:val>
                                            <p:strVal val="#ppt_w"/>
                                          </p:val>
                                        </p:tav>
                                      </p:tavLst>
                                    </p:anim>
                                    <p:anim calcmode="lin" valueType="num">
                                      <p:cBhvr>
                                        <p:cTn id="10" dur="750" fill="hold"/>
                                        <p:tgtEl>
                                          <p:spTgt spid="17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8" presetID="17" grpId="2" fill="hold">
                                  <p:stCondLst>
                                    <p:cond delay="0"/>
                                  </p:stCondLst>
                                  <p:iterate type="el" backwards="0">
                                    <p:tmAbs val="0"/>
                                  </p:iterate>
                                  <p:childTnLst>
                                    <p:set>
                                      <p:cBhvr>
                                        <p:cTn id="14" fill="hold"/>
                                        <p:tgtEl>
                                          <p:spTgt spid="173"/>
                                        </p:tgtEl>
                                        <p:attrNameLst>
                                          <p:attrName>style.visibility</p:attrName>
                                        </p:attrNameLst>
                                      </p:cBhvr>
                                      <p:to>
                                        <p:strVal val="visible"/>
                                      </p:to>
                                    </p:set>
                                    <p:anim calcmode="lin" valueType="num">
                                      <p:cBhvr>
                                        <p:cTn id="15" dur="750" fill="hold"/>
                                        <p:tgtEl>
                                          <p:spTgt spid="173"/>
                                        </p:tgtEl>
                                        <p:attrNameLst>
                                          <p:attrName>ppt_x</p:attrName>
                                        </p:attrNameLst>
                                      </p:cBhvr>
                                      <p:tavLst>
                                        <p:tav tm="0">
                                          <p:val>
                                            <p:strVal val="#ppt_x-#ppt_w/2"/>
                                          </p:val>
                                        </p:tav>
                                        <p:tav tm="100000">
                                          <p:val>
                                            <p:strVal val="#ppt_x"/>
                                          </p:val>
                                        </p:tav>
                                      </p:tavLst>
                                    </p:anim>
                                    <p:anim calcmode="lin" valueType="num">
                                      <p:cBhvr>
                                        <p:cTn id="16" dur="750" fill="hold"/>
                                        <p:tgtEl>
                                          <p:spTgt spid="173"/>
                                        </p:tgtEl>
                                        <p:attrNameLst>
                                          <p:attrName>ppt_y</p:attrName>
                                        </p:attrNameLst>
                                      </p:cBhvr>
                                      <p:tavLst>
                                        <p:tav tm="0">
                                          <p:val>
                                            <p:strVal val="#ppt_y"/>
                                          </p:val>
                                        </p:tav>
                                        <p:tav tm="100000">
                                          <p:val>
                                            <p:strVal val="#ppt_y"/>
                                          </p:val>
                                        </p:tav>
                                      </p:tavLst>
                                    </p:anim>
                                    <p:anim calcmode="lin" valueType="num">
                                      <p:cBhvr>
                                        <p:cTn id="17" dur="750" fill="hold"/>
                                        <p:tgtEl>
                                          <p:spTgt spid="173"/>
                                        </p:tgtEl>
                                        <p:attrNameLst>
                                          <p:attrName>ppt_w</p:attrName>
                                        </p:attrNameLst>
                                      </p:cBhvr>
                                      <p:tavLst>
                                        <p:tav tm="0">
                                          <p:val>
                                            <p:fltVal val="0"/>
                                          </p:val>
                                        </p:tav>
                                        <p:tav tm="100000">
                                          <p:val>
                                            <p:strVal val="#ppt_w"/>
                                          </p:val>
                                        </p:tav>
                                      </p:tavLst>
                                    </p:anim>
                                    <p:anim calcmode="lin" valueType="num">
                                      <p:cBhvr>
                                        <p:cTn id="18" dur="750" fill="hold"/>
                                        <p:tgtEl>
                                          <p:spTgt spid="1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 grpId="1"/>
      <p:bldP build="whole" bldLvl="1" animBg="1" rev="0" advAuto="0" spid="173"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8.png"/></Relationships>

</file>

<file path=ppt/theme/_rels/theme2.xml.rels><?xml version="1.0" encoding="UTF-8" standalone="yes"?><Relationships xmlns="http://schemas.openxmlformats.org/package/2006/relationships"><Relationship Id="rId1" Type="http://schemas.openxmlformats.org/officeDocument/2006/relationships/image" Target="../media/image8.png"/></Relationships>

</file>

<file path=ppt/theme/theme1.xml><?xml version="1.0" encoding="utf-8"?>
<a:theme xmlns:a="http://schemas.openxmlformats.org/drawingml/2006/main" xmlns:r="http://schemas.openxmlformats.org/officeDocument/2006/relationships" name="Craft">
  <a:themeElements>
    <a:clrScheme name="Craft">
      <a:dk1>
        <a:srgbClr val="888888"/>
      </a:dk1>
      <a:lt1>
        <a:srgbClr val="006288"/>
      </a:lt1>
      <a:dk2>
        <a:srgbClr val="5C5D5F"/>
      </a:dk2>
      <a:lt2>
        <a:srgbClr val="CBCBCB"/>
      </a:lt2>
      <a:accent1>
        <a:srgbClr val="68B7E8"/>
      </a:accent1>
      <a:accent2>
        <a:srgbClr val="87BD40"/>
      </a:accent2>
      <a:accent3>
        <a:srgbClr val="E1B949"/>
      </a:accent3>
      <a:accent4>
        <a:srgbClr val="DF8E3E"/>
      </a:accent4>
      <a:accent5>
        <a:srgbClr val="DA6856"/>
      </a:accent5>
      <a:accent6>
        <a:srgbClr val="9779C2"/>
      </a:accent6>
      <a:hlink>
        <a:srgbClr val="0000FF"/>
      </a:hlink>
      <a:folHlink>
        <a:srgbClr val="FF00FF"/>
      </a:folHlink>
    </a:clrScheme>
    <a:fontScheme name="Craft">
      <a:majorFont>
        <a:latin typeface="Georgia"/>
        <a:ea typeface="Georgia"/>
        <a:cs typeface="Georgia"/>
      </a:majorFont>
      <a:minorFont>
        <a:latin typeface="Marker Felt"/>
        <a:ea typeface="Marker Felt"/>
        <a:cs typeface="Marker Felt"/>
      </a:minorFont>
    </a:fontScheme>
    <a:fmtScheme name="Cra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outerShdw sx="100000" sy="100000" kx="0" ky="0" algn="b" rotWithShape="0" blurRad="25400" dist="12700" dir="5400000">
                <a:srgbClr val="000000">
                  <a:alpha val="30000"/>
                </a:srgbClr>
              </a:outerShdw>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FFFFFF">
              <a:alpha val="70300"/>
            </a:srgbClr>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6288"/>
            </a:solidFill>
            <a:effectLst/>
            <a:uFillTx/>
            <a:latin typeface="+mj-lt"/>
            <a:ea typeface="+mj-ea"/>
            <a:cs typeface="+mj-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raft">
  <a:themeElements>
    <a:clrScheme name="Craft">
      <a:dk1>
        <a:srgbClr val="000000"/>
      </a:dk1>
      <a:lt1>
        <a:srgbClr val="FFFFFF"/>
      </a:lt1>
      <a:dk2>
        <a:srgbClr val="5C5D5F"/>
      </a:dk2>
      <a:lt2>
        <a:srgbClr val="CBCBCB"/>
      </a:lt2>
      <a:accent1>
        <a:srgbClr val="68B7E8"/>
      </a:accent1>
      <a:accent2>
        <a:srgbClr val="87BD40"/>
      </a:accent2>
      <a:accent3>
        <a:srgbClr val="E1B949"/>
      </a:accent3>
      <a:accent4>
        <a:srgbClr val="DF8E3E"/>
      </a:accent4>
      <a:accent5>
        <a:srgbClr val="DA6856"/>
      </a:accent5>
      <a:accent6>
        <a:srgbClr val="9779C2"/>
      </a:accent6>
      <a:hlink>
        <a:srgbClr val="0000FF"/>
      </a:hlink>
      <a:folHlink>
        <a:srgbClr val="FF00FF"/>
      </a:folHlink>
    </a:clrScheme>
    <a:fontScheme name="Craft">
      <a:majorFont>
        <a:latin typeface="Georgia"/>
        <a:ea typeface="Georgia"/>
        <a:cs typeface="Georgia"/>
      </a:majorFont>
      <a:minorFont>
        <a:latin typeface="Marker Felt"/>
        <a:ea typeface="Marker Felt"/>
        <a:cs typeface="Marker Felt"/>
      </a:minorFont>
    </a:fontScheme>
    <a:fmtScheme name="Cra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outerShdw sx="100000" sy="100000" kx="0" ky="0" algn="b" rotWithShape="0" blurRad="25400" dist="12700" dir="5400000">
                <a:srgbClr val="000000">
                  <a:alpha val="30000"/>
                </a:srgbClr>
              </a:outerShdw>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FFFFFF">
              <a:alpha val="70300"/>
            </a:srgbClr>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6288"/>
            </a:solidFill>
            <a:effectLst/>
            <a:uFillTx/>
            <a:latin typeface="+mj-lt"/>
            <a:ea typeface="+mj-ea"/>
            <a:cs typeface="+mj-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